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8" r:id="rId3"/>
    <p:sldId id="256" r:id="rId4"/>
    <p:sldId id="290" r:id="rId5"/>
    <p:sldId id="273" r:id="rId6"/>
    <p:sldId id="278" r:id="rId7"/>
    <p:sldId id="279" r:id="rId8"/>
    <p:sldId id="259" r:id="rId9"/>
    <p:sldId id="288" r:id="rId10"/>
    <p:sldId id="289" r:id="rId11"/>
    <p:sldId id="292" r:id="rId12"/>
    <p:sldId id="299" r:id="rId13"/>
    <p:sldId id="293" r:id="rId14"/>
    <p:sldId id="294" r:id="rId15"/>
    <p:sldId id="295" r:id="rId16"/>
    <p:sldId id="296" r:id="rId17"/>
    <p:sldId id="27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1862154B-85E1-433F-A2D7-475CEF25B9EF}">
          <p14:sldIdLst>
            <p14:sldId id="258"/>
            <p14:sldId id="256"/>
            <p14:sldId id="290"/>
            <p14:sldId id="273"/>
            <p14:sldId id="278"/>
            <p14:sldId id="279"/>
            <p14:sldId id="259"/>
            <p14:sldId id="288"/>
            <p14:sldId id="289"/>
            <p14:sldId id="292"/>
            <p14:sldId id="299"/>
            <p14:sldId id="293"/>
            <p14:sldId id="294"/>
            <p14:sldId id="295"/>
            <p14:sldId id="296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C56"/>
    <a:srgbClr val="FFCCFF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93849" autoAdjust="0"/>
  </p:normalViewPr>
  <p:slideViewPr>
    <p:cSldViewPr snapToGrid="0">
      <p:cViewPr varScale="1">
        <p:scale>
          <a:sx n="63" d="100"/>
          <a:sy n="63" d="100"/>
        </p:scale>
        <p:origin x="10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ylle Bomfim Souza" userId="b12a0d4fd2ada78a" providerId="LiveId" clId="{7F83A131-3C2D-4BBB-9943-CE736F8C39C6}"/>
    <pc:docChg chg="undo custSel addSld delSld modSld modSection">
      <pc:chgData name="Samylle Bomfim Souza" userId="b12a0d4fd2ada78a" providerId="LiveId" clId="{7F83A131-3C2D-4BBB-9943-CE736F8C39C6}" dt="2024-04-29T20:44:52.069" v="155" actId="47"/>
      <pc:docMkLst>
        <pc:docMk/>
      </pc:docMkLst>
      <pc:sldChg chg="del">
        <pc:chgData name="Samylle Bomfim Souza" userId="b12a0d4fd2ada78a" providerId="LiveId" clId="{7F83A131-3C2D-4BBB-9943-CE736F8C39C6}" dt="2024-04-29T20:23:09.960" v="1" actId="47"/>
        <pc:sldMkLst>
          <pc:docMk/>
          <pc:sldMk cId="3980371352" sldId="274"/>
        </pc:sldMkLst>
      </pc:sldChg>
      <pc:sldChg chg="del">
        <pc:chgData name="Samylle Bomfim Souza" userId="b12a0d4fd2ada78a" providerId="LiveId" clId="{7F83A131-3C2D-4BBB-9943-CE736F8C39C6}" dt="2024-04-29T20:23:09.413" v="0" actId="47"/>
        <pc:sldMkLst>
          <pc:docMk/>
          <pc:sldMk cId="1157133387" sldId="275"/>
        </pc:sldMkLst>
      </pc:sldChg>
      <pc:sldChg chg="del">
        <pc:chgData name="Samylle Bomfim Souza" userId="b12a0d4fd2ada78a" providerId="LiveId" clId="{7F83A131-3C2D-4BBB-9943-CE736F8C39C6}" dt="2024-04-29T20:23:10.428" v="2" actId="47"/>
        <pc:sldMkLst>
          <pc:docMk/>
          <pc:sldMk cId="2921307606" sldId="277"/>
        </pc:sldMkLst>
      </pc:sldChg>
      <pc:sldChg chg="delSp modSp new del mod">
        <pc:chgData name="Samylle Bomfim Souza" userId="b12a0d4fd2ada78a" providerId="LiveId" clId="{7F83A131-3C2D-4BBB-9943-CE736F8C39C6}" dt="2024-04-29T20:29:43.455" v="12" actId="47"/>
        <pc:sldMkLst>
          <pc:docMk/>
          <pc:sldMk cId="100869439" sldId="291"/>
        </pc:sldMkLst>
        <pc:spChg chg="del">
          <ac:chgData name="Samylle Bomfim Souza" userId="b12a0d4fd2ada78a" providerId="LiveId" clId="{7F83A131-3C2D-4BBB-9943-CE736F8C39C6}" dt="2024-04-29T20:25:57.769" v="6" actId="478"/>
          <ac:spMkLst>
            <pc:docMk/>
            <pc:sldMk cId="100869439" sldId="291"/>
            <ac:spMk id="2" creationId="{7A4267A6-26AA-4564-670C-D1ACE8217F64}"/>
          </ac:spMkLst>
        </pc:spChg>
        <pc:spChg chg="del mod">
          <ac:chgData name="Samylle Bomfim Souza" userId="b12a0d4fd2ada78a" providerId="LiveId" clId="{7F83A131-3C2D-4BBB-9943-CE736F8C39C6}" dt="2024-04-29T20:26:00.410" v="7" actId="478"/>
          <ac:spMkLst>
            <pc:docMk/>
            <pc:sldMk cId="100869439" sldId="291"/>
            <ac:spMk id="3" creationId="{981A97E3-292D-976E-3200-63A9349E81C5}"/>
          </ac:spMkLst>
        </pc:spChg>
      </pc:sldChg>
      <pc:sldChg chg="addSp delSp modSp add mod setBg delDesignElem">
        <pc:chgData name="Samylle Bomfim Souza" userId="b12a0d4fd2ada78a" providerId="LiveId" clId="{7F83A131-3C2D-4BBB-9943-CE736F8C39C6}" dt="2024-04-29T20:29:39.160" v="11" actId="27614"/>
        <pc:sldMkLst>
          <pc:docMk/>
          <pc:sldMk cId="2584451955" sldId="292"/>
        </pc:sldMkLst>
        <pc:spChg chg="mod">
          <ac:chgData name="Samylle Bomfim Souza" userId="b12a0d4fd2ada78a" providerId="LiveId" clId="{7F83A131-3C2D-4BBB-9943-CE736F8C39C6}" dt="2024-04-29T20:29:32.390" v="10" actId="26606"/>
          <ac:spMkLst>
            <pc:docMk/>
            <pc:sldMk cId="2584451955" sldId="292"/>
            <ac:spMk id="2" creationId="{94FE278F-D9BE-4858-B36E-E40777E26716}"/>
          </ac:spMkLst>
        </pc:spChg>
        <pc:spChg chg="del">
          <ac:chgData name="Samylle Bomfim Souza" userId="b12a0d4fd2ada78a" providerId="LiveId" clId="{7F83A131-3C2D-4BBB-9943-CE736F8C39C6}" dt="2024-04-29T20:26:01.500" v="9"/>
          <ac:spMkLst>
            <pc:docMk/>
            <pc:sldMk cId="2584451955" sldId="292"/>
            <ac:spMk id="9" creationId="{F966DD2F-FBF5-41CE-A3F4-565352D95DC3}"/>
          </ac:spMkLst>
        </pc:spChg>
        <pc:spChg chg="del">
          <ac:chgData name="Samylle Bomfim Souza" userId="b12a0d4fd2ada78a" providerId="LiveId" clId="{7F83A131-3C2D-4BBB-9943-CE736F8C39C6}" dt="2024-04-29T20:26:01.500" v="9"/>
          <ac:spMkLst>
            <pc:docMk/>
            <pc:sldMk cId="2584451955" sldId="292"/>
            <ac:spMk id="11" creationId="{F46FCE2B-F2D2-466E-B0AA-8E341DB4981E}"/>
          </ac:spMkLst>
        </pc:spChg>
        <pc:spChg chg="del">
          <ac:chgData name="Samylle Bomfim Souza" userId="b12a0d4fd2ada78a" providerId="LiveId" clId="{7F83A131-3C2D-4BBB-9943-CE736F8C39C6}" dt="2024-04-29T20:26:01.500" v="9"/>
          <ac:spMkLst>
            <pc:docMk/>
            <pc:sldMk cId="2584451955" sldId="292"/>
            <ac:spMk id="13" creationId="{2BD31C98-199A-4722-A1A5-4393A43E740B}"/>
          </ac:spMkLst>
        </pc:spChg>
        <pc:spChg chg="add">
          <ac:chgData name="Samylle Bomfim Souza" userId="b12a0d4fd2ada78a" providerId="LiveId" clId="{7F83A131-3C2D-4BBB-9943-CE736F8C39C6}" dt="2024-04-29T20:29:32.390" v="10" actId="26606"/>
          <ac:spMkLst>
            <pc:docMk/>
            <pc:sldMk cId="2584451955" sldId="292"/>
            <ac:spMk id="32" creationId="{257363FD-7E77-4145-9483-331A807ADF0E}"/>
          </ac:spMkLst>
        </pc:spChg>
        <pc:graphicFrameChg chg="mod modGraphic">
          <ac:chgData name="Samylle Bomfim Souza" userId="b12a0d4fd2ada78a" providerId="LiveId" clId="{7F83A131-3C2D-4BBB-9943-CE736F8C39C6}" dt="2024-04-29T20:29:32.390" v="10" actId="26606"/>
          <ac:graphicFrameMkLst>
            <pc:docMk/>
            <pc:sldMk cId="2584451955" sldId="292"/>
            <ac:graphicFrameMk id="26" creationId="{26F8A647-50CC-4586-B3DB-E5F33340491C}"/>
          </ac:graphicFrameMkLst>
        </pc:graphicFrameChg>
        <pc:picChg chg="add mod">
          <ac:chgData name="Samylle Bomfim Souza" userId="b12a0d4fd2ada78a" providerId="LiveId" clId="{7F83A131-3C2D-4BBB-9943-CE736F8C39C6}" dt="2024-04-29T20:29:39.160" v="11" actId="27614"/>
          <ac:picMkLst>
            <pc:docMk/>
            <pc:sldMk cId="2584451955" sldId="292"/>
            <ac:picMk id="28" creationId="{6F636AE4-7EE7-B812-E8EC-1909CDB9439F}"/>
          </ac:picMkLst>
        </pc:picChg>
      </pc:sldChg>
      <pc:sldChg chg="modSp new del mod">
        <pc:chgData name="Samylle Bomfim Souza" userId="b12a0d4fd2ada78a" providerId="LiveId" clId="{7F83A131-3C2D-4BBB-9943-CE736F8C39C6}" dt="2024-04-29T20:30:55.328" v="16" actId="47"/>
        <pc:sldMkLst>
          <pc:docMk/>
          <pc:sldMk cId="2415261747" sldId="293"/>
        </pc:sldMkLst>
        <pc:spChg chg="mod">
          <ac:chgData name="Samylle Bomfim Souza" userId="b12a0d4fd2ada78a" providerId="LiveId" clId="{7F83A131-3C2D-4BBB-9943-CE736F8C39C6}" dt="2024-04-29T20:30:27.692" v="15"/>
          <ac:spMkLst>
            <pc:docMk/>
            <pc:sldMk cId="2415261747" sldId="293"/>
            <ac:spMk id="3" creationId="{CA75FC77-21D9-EAD0-53FA-1F2C5D76510B}"/>
          </ac:spMkLst>
        </pc:spChg>
      </pc:sldChg>
      <pc:sldChg chg="addSp delSp modSp new mod setBg">
        <pc:chgData name="Samylle Bomfim Souza" userId="b12a0d4fd2ada78a" providerId="LiveId" clId="{7F83A131-3C2D-4BBB-9943-CE736F8C39C6}" dt="2024-04-29T20:32:19.056" v="21" actId="26606"/>
        <pc:sldMkLst>
          <pc:docMk/>
          <pc:sldMk cId="3971068991" sldId="293"/>
        </pc:sldMkLst>
        <pc:spChg chg="del">
          <ac:chgData name="Samylle Bomfim Souza" userId="b12a0d4fd2ada78a" providerId="LiveId" clId="{7F83A131-3C2D-4BBB-9943-CE736F8C39C6}" dt="2024-04-29T20:31:47.650" v="19" actId="478"/>
          <ac:spMkLst>
            <pc:docMk/>
            <pc:sldMk cId="3971068991" sldId="293"/>
            <ac:spMk id="2" creationId="{1714C450-1A86-40B4-29EE-464C2ACEE2D5}"/>
          </ac:spMkLst>
        </pc:spChg>
        <pc:spChg chg="del">
          <ac:chgData name="Samylle Bomfim Souza" userId="b12a0d4fd2ada78a" providerId="LiveId" clId="{7F83A131-3C2D-4BBB-9943-CE736F8C39C6}" dt="2024-04-29T20:31:53.898" v="20" actId="478"/>
          <ac:spMkLst>
            <pc:docMk/>
            <pc:sldMk cId="3971068991" sldId="293"/>
            <ac:spMk id="3" creationId="{5E609F8C-BA8D-2E7F-BF74-870466E6D3BE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9" creationId="{F3060C83-F051-4F0E-ABAD-AA0DFC48B218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11" creationId="{83C98ABE-055B-441F-B07E-44F97F083C39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13" creationId="{29FDB030-9B49-4CED-8CCD-4D99382388AC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15" creationId="{3783CA14-24A1-485C-8B30-D6A5D87987AD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17" creationId="{9A97C86A-04D6-40F7-AE84-31AB43E6A846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19" creationId="{FF9F2414-84E8-453E-B1F3-389FDE8192D9}"/>
          </ac:spMkLst>
        </pc:spChg>
        <pc:spChg chg="add">
          <ac:chgData name="Samylle Bomfim Souza" userId="b12a0d4fd2ada78a" providerId="LiveId" clId="{7F83A131-3C2D-4BBB-9943-CE736F8C39C6}" dt="2024-04-29T20:32:19.056" v="21" actId="26606"/>
          <ac:spMkLst>
            <pc:docMk/>
            <pc:sldMk cId="3971068991" sldId="293"/>
            <ac:spMk id="21" creationId="{3ECA69A1-7536-43AC-85EF-C7106179F5ED}"/>
          </ac:spMkLst>
        </pc:spChg>
        <pc:graphicFrameChg chg="add mod">
          <ac:chgData name="Samylle Bomfim Souza" userId="b12a0d4fd2ada78a" providerId="LiveId" clId="{7F83A131-3C2D-4BBB-9943-CE736F8C39C6}" dt="2024-04-29T20:31:44.123" v="18"/>
          <ac:graphicFrameMkLst>
            <pc:docMk/>
            <pc:sldMk cId="3971068991" sldId="293"/>
            <ac:graphicFrameMk id="4" creationId="{E320352E-5BC4-D1D9-7DDB-AE98A43A27A7}"/>
          </ac:graphicFrameMkLst>
        </pc:graphicFrameChg>
      </pc:sldChg>
      <pc:sldChg chg="addSp delSp modSp add mod">
        <pc:chgData name="Samylle Bomfim Souza" userId="b12a0d4fd2ada78a" providerId="LiveId" clId="{7F83A131-3C2D-4BBB-9943-CE736F8C39C6}" dt="2024-04-29T20:32:55.294" v="26" actId="26606"/>
        <pc:sldMkLst>
          <pc:docMk/>
          <pc:sldMk cId="755170948" sldId="294"/>
        </pc:sldMkLst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9" creationId="{F3060C83-F051-4F0E-ABAD-AA0DFC48B218}"/>
          </ac:spMkLst>
        </pc:spChg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11" creationId="{83C98ABE-055B-441F-B07E-44F97F083C39}"/>
          </ac:spMkLst>
        </pc:spChg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13" creationId="{29FDB030-9B49-4CED-8CCD-4D99382388AC}"/>
          </ac:spMkLst>
        </pc:spChg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15" creationId="{3783CA14-24A1-485C-8B30-D6A5D87987AD}"/>
          </ac:spMkLst>
        </pc:spChg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17" creationId="{9A97C86A-04D6-40F7-AE84-31AB43E6A846}"/>
          </ac:spMkLst>
        </pc:spChg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19" creationId="{FF9F2414-84E8-453E-B1F3-389FDE8192D9}"/>
          </ac:spMkLst>
        </pc:spChg>
        <pc:spChg chg="del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21" creationId="{3ECA69A1-7536-43AC-85EF-C7106179F5ED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26" creationId="{F3060C83-F051-4F0E-ABAD-AA0DFC48B218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28" creationId="{83C98ABE-055B-441F-B07E-44F97F083C39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30" creationId="{29FDB030-9B49-4CED-8CCD-4D99382388AC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32" creationId="{3783CA14-24A1-485C-8B30-D6A5D87987AD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34" creationId="{9A97C86A-04D6-40F7-AE84-31AB43E6A846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36" creationId="{FF9F2414-84E8-453E-B1F3-389FDE8192D9}"/>
          </ac:spMkLst>
        </pc:spChg>
        <pc:spChg chg="add">
          <ac:chgData name="Samylle Bomfim Souza" userId="b12a0d4fd2ada78a" providerId="LiveId" clId="{7F83A131-3C2D-4BBB-9943-CE736F8C39C6}" dt="2024-04-29T20:32:55.294" v="26" actId="26606"/>
          <ac:spMkLst>
            <pc:docMk/>
            <pc:sldMk cId="755170948" sldId="294"/>
            <ac:spMk id="38" creationId="{3ECA69A1-7536-43AC-85EF-C7106179F5ED}"/>
          </ac:spMkLst>
        </pc:spChg>
        <pc:graphicFrameChg chg="add mod">
          <ac:chgData name="Samylle Bomfim Souza" userId="b12a0d4fd2ada78a" providerId="LiveId" clId="{7F83A131-3C2D-4BBB-9943-CE736F8C39C6}" dt="2024-04-29T20:32:51.439" v="25" actId="1076"/>
          <ac:graphicFrameMkLst>
            <pc:docMk/>
            <pc:sldMk cId="755170948" sldId="294"/>
            <ac:graphicFrameMk id="2" creationId="{F371A20C-EBA4-F18C-EF8F-7C707A980A46}"/>
          </ac:graphicFrameMkLst>
        </pc:graphicFrameChg>
        <pc:graphicFrameChg chg="del">
          <ac:chgData name="Samylle Bomfim Souza" userId="b12a0d4fd2ada78a" providerId="LiveId" clId="{7F83A131-3C2D-4BBB-9943-CE736F8C39C6}" dt="2024-04-29T20:32:31.752" v="23" actId="478"/>
          <ac:graphicFrameMkLst>
            <pc:docMk/>
            <pc:sldMk cId="755170948" sldId="294"/>
            <ac:graphicFrameMk id="4" creationId="{E320352E-5BC4-D1D9-7DDB-AE98A43A27A7}"/>
          </ac:graphicFrameMkLst>
        </pc:graphicFrameChg>
      </pc:sldChg>
      <pc:sldChg chg="addSp delSp modSp add mod">
        <pc:chgData name="Samylle Bomfim Souza" userId="b12a0d4fd2ada78a" providerId="LiveId" clId="{7F83A131-3C2D-4BBB-9943-CE736F8C39C6}" dt="2024-04-29T20:33:40.867" v="33" actId="26606"/>
        <pc:sldMkLst>
          <pc:docMk/>
          <pc:sldMk cId="1588611514" sldId="295"/>
        </pc:sldMkLst>
        <pc:spChg chg="add del mod">
          <ac:chgData name="Samylle Bomfim Souza" userId="b12a0d4fd2ada78a" providerId="LiveId" clId="{7F83A131-3C2D-4BBB-9943-CE736F8C39C6}" dt="2024-04-29T20:33:21.932" v="31" actId="478"/>
          <ac:spMkLst>
            <pc:docMk/>
            <pc:sldMk cId="1588611514" sldId="295"/>
            <ac:spMk id="4" creationId="{F3E437EB-6503-4F1A-1D2F-AC5EBB0ECFAD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26" creationId="{F3060C83-F051-4F0E-ABAD-AA0DFC48B218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28" creationId="{83C98ABE-055B-441F-B07E-44F97F083C39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30" creationId="{29FDB030-9B49-4CED-8CCD-4D99382388AC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32" creationId="{3783CA14-24A1-485C-8B30-D6A5D87987AD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34" creationId="{9A97C86A-04D6-40F7-AE84-31AB43E6A846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36" creationId="{FF9F2414-84E8-453E-B1F3-389FDE8192D9}"/>
          </ac:spMkLst>
        </pc:spChg>
        <pc:spChg chg="del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38" creationId="{3ECA69A1-7536-43AC-85EF-C7106179F5ED}"/>
          </ac:spMkLst>
        </pc:spChg>
        <pc:spChg chg="add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43" creationId="{86FF76B9-219D-4469-AF87-0236D29032F1}"/>
          </ac:spMkLst>
        </pc:spChg>
        <pc:spChg chg="add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49" creationId="{2E80C965-DB6D-4F81-9E9E-B027384D0BD6}"/>
          </ac:spMkLst>
        </pc:spChg>
        <pc:spChg chg="add">
          <ac:chgData name="Samylle Bomfim Souza" userId="b12a0d4fd2ada78a" providerId="LiveId" clId="{7F83A131-3C2D-4BBB-9943-CE736F8C39C6}" dt="2024-04-29T20:33:40.867" v="33" actId="26606"/>
          <ac:spMkLst>
            <pc:docMk/>
            <pc:sldMk cId="1588611514" sldId="295"/>
            <ac:spMk id="51" creationId="{633C5E46-DAC5-4661-9C87-22B08E2A512F}"/>
          </ac:spMkLst>
        </pc:spChg>
        <pc:grpChg chg="add">
          <ac:chgData name="Samylle Bomfim Souza" userId="b12a0d4fd2ada78a" providerId="LiveId" clId="{7F83A131-3C2D-4BBB-9943-CE736F8C39C6}" dt="2024-04-29T20:33:40.867" v="33" actId="26606"/>
          <ac:grpSpMkLst>
            <pc:docMk/>
            <pc:sldMk cId="1588611514" sldId="295"/>
            <ac:grpSpMk id="45" creationId="{DB88BD78-87E1-424D-B479-C37D8E41B12E}"/>
          </ac:grpSpMkLst>
        </pc:grpChg>
        <pc:graphicFrameChg chg="del mod">
          <ac:chgData name="Samylle Bomfim Souza" userId="b12a0d4fd2ada78a" providerId="LiveId" clId="{7F83A131-3C2D-4BBB-9943-CE736F8C39C6}" dt="2024-04-29T20:33:19.573" v="30" actId="478"/>
          <ac:graphicFrameMkLst>
            <pc:docMk/>
            <pc:sldMk cId="1588611514" sldId="295"/>
            <ac:graphicFrameMk id="2" creationId="{F371A20C-EBA4-F18C-EF8F-7C707A980A46}"/>
          </ac:graphicFrameMkLst>
        </pc:graphicFrameChg>
        <pc:picChg chg="add mod">
          <ac:chgData name="Samylle Bomfim Souza" userId="b12a0d4fd2ada78a" providerId="LiveId" clId="{7F83A131-3C2D-4BBB-9943-CE736F8C39C6}" dt="2024-04-29T20:33:40.867" v="33" actId="26606"/>
          <ac:picMkLst>
            <pc:docMk/>
            <pc:sldMk cId="1588611514" sldId="295"/>
            <ac:picMk id="5" creationId="{DEA9D01C-E096-4E23-DEA0-8F0524850621}"/>
          </ac:picMkLst>
        </pc:picChg>
      </pc:sldChg>
      <pc:sldChg chg="addSp delSp modSp new mod setBg">
        <pc:chgData name="Samylle Bomfim Souza" userId="b12a0d4fd2ada78a" providerId="LiveId" clId="{7F83A131-3C2D-4BBB-9943-CE736F8C39C6}" dt="2024-04-29T20:34:51.360" v="44" actId="27614"/>
        <pc:sldMkLst>
          <pc:docMk/>
          <pc:sldMk cId="3525169718" sldId="296"/>
        </pc:sldMkLst>
        <pc:spChg chg="del">
          <ac:chgData name="Samylle Bomfim Souza" userId="b12a0d4fd2ada78a" providerId="LiveId" clId="{7F83A131-3C2D-4BBB-9943-CE736F8C39C6}" dt="2024-04-29T20:33:57.296" v="35" actId="478"/>
          <ac:spMkLst>
            <pc:docMk/>
            <pc:sldMk cId="3525169718" sldId="296"/>
            <ac:spMk id="2" creationId="{3FB45354-F287-BF54-37AC-A3FE888F9A55}"/>
          </ac:spMkLst>
        </pc:spChg>
        <pc:spChg chg="del">
          <ac:chgData name="Samylle Bomfim Souza" userId="b12a0d4fd2ada78a" providerId="LiveId" clId="{7F83A131-3C2D-4BBB-9943-CE736F8C39C6}" dt="2024-04-29T20:33:59.470" v="36" actId="478"/>
          <ac:spMkLst>
            <pc:docMk/>
            <pc:sldMk cId="3525169718" sldId="296"/>
            <ac:spMk id="3" creationId="{144370BA-3620-712F-EA4A-1F449D2635A1}"/>
          </ac:spMkLst>
        </pc:spChg>
        <pc:spChg chg="add del">
          <ac:chgData name="Samylle Bomfim Souza" userId="b12a0d4fd2ada78a" providerId="LiveId" clId="{7F83A131-3C2D-4BBB-9943-CE736F8C39C6}" dt="2024-04-29T20:34:22.428" v="39" actId="478"/>
          <ac:spMkLst>
            <pc:docMk/>
            <pc:sldMk cId="3525169718" sldId="296"/>
            <ac:spMk id="5" creationId="{59104569-859D-8B8A-FCD0-226ECDCB97CC}"/>
          </ac:spMkLst>
        </pc:spChg>
        <pc:spChg chg="add mod">
          <ac:chgData name="Samylle Bomfim Souza" userId="b12a0d4fd2ada78a" providerId="LiveId" clId="{7F83A131-3C2D-4BBB-9943-CE736F8C39C6}" dt="2024-04-29T20:34:27.160" v="41"/>
          <ac:spMkLst>
            <pc:docMk/>
            <pc:sldMk cId="3525169718" sldId="296"/>
            <ac:spMk id="7" creationId="{3620DB92-CF0E-F21B-A1FF-22E517EE3515}"/>
          </ac:spMkLst>
        </pc:spChg>
        <pc:spChg chg="add mod">
          <ac:chgData name="Samylle Bomfim Souza" userId="b12a0d4fd2ada78a" providerId="LiveId" clId="{7F83A131-3C2D-4BBB-9943-CE736F8C39C6}" dt="2024-04-29T20:34:27.160" v="41"/>
          <ac:spMkLst>
            <pc:docMk/>
            <pc:sldMk cId="3525169718" sldId="296"/>
            <ac:spMk id="8" creationId="{FCC718E7-2ED1-FC5B-F26E-6B3E890CBC8C}"/>
          </ac:spMkLst>
        </pc:spChg>
        <pc:spChg chg="add">
          <ac:chgData name="Samylle Bomfim Souza" userId="b12a0d4fd2ada78a" providerId="LiveId" clId="{7F83A131-3C2D-4BBB-9943-CE736F8C39C6}" dt="2024-04-29T20:34:47.750" v="43" actId="26606"/>
          <ac:spMkLst>
            <pc:docMk/>
            <pc:sldMk cId="3525169718" sldId="296"/>
            <ac:spMk id="14" creationId="{86FF76B9-219D-4469-AF87-0236D29032F1}"/>
          </ac:spMkLst>
        </pc:spChg>
        <pc:spChg chg="add">
          <ac:chgData name="Samylle Bomfim Souza" userId="b12a0d4fd2ada78a" providerId="LiveId" clId="{7F83A131-3C2D-4BBB-9943-CE736F8C39C6}" dt="2024-04-29T20:34:47.750" v="43" actId="26606"/>
          <ac:spMkLst>
            <pc:docMk/>
            <pc:sldMk cId="3525169718" sldId="296"/>
            <ac:spMk id="20" creationId="{2E80C965-DB6D-4F81-9E9E-B027384D0BD6}"/>
          </ac:spMkLst>
        </pc:spChg>
        <pc:spChg chg="add">
          <ac:chgData name="Samylle Bomfim Souza" userId="b12a0d4fd2ada78a" providerId="LiveId" clId="{7F83A131-3C2D-4BBB-9943-CE736F8C39C6}" dt="2024-04-29T20:34:47.750" v="43" actId="26606"/>
          <ac:spMkLst>
            <pc:docMk/>
            <pc:sldMk cId="3525169718" sldId="296"/>
            <ac:spMk id="22" creationId="{633C5E46-DAC5-4661-9C87-22B08E2A512F}"/>
          </ac:spMkLst>
        </pc:spChg>
        <pc:grpChg chg="add mod">
          <ac:chgData name="Samylle Bomfim Souza" userId="b12a0d4fd2ada78a" providerId="LiveId" clId="{7F83A131-3C2D-4BBB-9943-CE736F8C39C6}" dt="2024-04-29T20:34:27.160" v="41"/>
          <ac:grpSpMkLst>
            <pc:docMk/>
            <pc:sldMk cId="3525169718" sldId="296"/>
            <ac:grpSpMk id="6" creationId="{8B2FF023-0488-A6B9-35CD-DC1F6442A8AA}"/>
          </ac:grpSpMkLst>
        </pc:grpChg>
        <pc:grpChg chg="add">
          <ac:chgData name="Samylle Bomfim Souza" userId="b12a0d4fd2ada78a" providerId="LiveId" clId="{7F83A131-3C2D-4BBB-9943-CE736F8C39C6}" dt="2024-04-29T20:34:47.750" v="43" actId="26606"/>
          <ac:grpSpMkLst>
            <pc:docMk/>
            <pc:sldMk cId="3525169718" sldId="296"/>
            <ac:grpSpMk id="16" creationId="{DB88BD78-87E1-424D-B479-C37D8E41B12E}"/>
          </ac:grpSpMkLst>
        </pc:grpChg>
        <pc:picChg chg="add mod">
          <ac:chgData name="Samylle Bomfim Souza" userId="b12a0d4fd2ada78a" providerId="LiveId" clId="{7F83A131-3C2D-4BBB-9943-CE736F8C39C6}" dt="2024-04-29T20:34:51.360" v="44" actId="27614"/>
          <ac:picMkLst>
            <pc:docMk/>
            <pc:sldMk cId="3525169718" sldId="296"/>
            <ac:picMk id="9" creationId="{172FD07E-5837-EDE0-094F-1917FE94BC7F}"/>
          </ac:picMkLst>
        </pc:picChg>
      </pc:sldChg>
      <pc:sldChg chg="addSp delSp modSp new del mod">
        <pc:chgData name="Samylle Bomfim Souza" userId="b12a0d4fd2ada78a" providerId="LiveId" clId="{7F83A131-3C2D-4BBB-9943-CE736F8C39C6}" dt="2024-04-29T20:41:33.466" v="70" actId="47"/>
        <pc:sldMkLst>
          <pc:docMk/>
          <pc:sldMk cId="178606322" sldId="297"/>
        </pc:sldMkLst>
        <pc:spChg chg="del">
          <ac:chgData name="Samylle Bomfim Souza" userId="b12a0d4fd2ada78a" providerId="LiveId" clId="{7F83A131-3C2D-4BBB-9943-CE736F8C39C6}" dt="2024-04-29T20:37:35.409" v="63" actId="478"/>
          <ac:spMkLst>
            <pc:docMk/>
            <pc:sldMk cId="178606322" sldId="297"/>
            <ac:spMk id="2" creationId="{87CD6480-481A-2614-AD4F-CF67B8721B75}"/>
          </ac:spMkLst>
        </pc:spChg>
        <pc:spChg chg="del">
          <ac:chgData name="Samylle Bomfim Souza" userId="b12a0d4fd2ada78a" providerId="LiveId" clId="{7F83A131-3C2D-4BBB-9943-CE736F8C39C6}" dt="2024-04-29T20:36:56.458" v="62"/>
          <ac:spMkLst>
            <pc:docMk/>
            <pc:sldMk cId="178606322" sldId="297"/>
            <ac:spMk id="3" creationId="{899DB1BA-0649-B54D-DB1E-CC7D3368B922}"/>
          </ac:spMkLst>
        </pc:spChg>
        <pc:spChg chg="add del mod">
          <ac:chgData name="Samylle Bomfim Souza" userId="b12a0d4fd2ada78a" providerId="LiveId" clId="{7F83A131-3C2D-4BBB-9943-CE736F8C39C6}" dt="2024-04-29T20:38:09.971" v="65" actId="478"/>
          <ac:spMkLst>
            <pc:docMk/>
            <pc:sldMk cId="178606322" sldId="297"/>
            <ac:spMk id="6" creationId="{9D4D1B50-8D31-825D-0D7B-4A91C7FCE009}"/>
          </ac:spMkLst>
        </pc:spChg>
        <pc:picChg chg="add del mod">
          <ac:chgData name="Samylle Bomfim Souza" userId="b12a0d4fd2ada78a" providerId="LiveId" clId="{7F83A131-3C2D-4BBB-9943-CE736F8C39C6}" dt="2024-04-29T20:38:07.679" v="64" actId="478"/>
          <ac:picMkLst>
            <pc:docMk/>
            <pc:sldMk cId="178606322" sldId="297"/>
            <ac:picMk id="4" creationId="{D0BFE862-8EDC-1C9E-C191-C74B2EB97DB7}"/>
          </ac:picMkLst>
        </pc:picChg>
        <pc:picChg chg="add">
          <ac:chgData name="Samylle Bomfim Souza" userId="b12a0d4fd2ada78a" providerId="LiveId" clId="{7F83A131-3C2D-4BBB-9943-CE736F8C39C6}" dt="2024-04-29T20:38:12.758" v="66"/>
          <ac:picMkLst>
            <pc:docMk/>
            <pc:sldMk cId="178606322" sldId="297"/>
            <ac:picMk id="7" creationId="{0579BA6D-D6F6-72D6-84D4-787AFDBCACA4}"/>
          </ac:picMkLst>
        </pc:picChg>
      </pc:sldChg>
      <pc:sldChg chg="new del">
        <pc:chgData name="Samylle Bomfim Souza" userId="b12a0d4fd2ada78a" providerId="LiveId" clId="{7F83A131-3C2D-4BBB-9943-CE736F8C39C6}" dt="2024-04-29T20:35:28.612" v="46" actId="47"/>
        <pc:sldMkLst>
          <pc:docMk/>
          <pc:sldMk cId="3414820995" sldId="297"/>
        </pc:sldMkLst>
      </pc:sldChg>
      <pc:sldChg chg="addSp delSp modSp add del mod">
        <pc:chgData name="Samylle Bomfim Souza" userId="b12a0d4fd2ada78a" providerId="LiveId" clId="{7F83A131-3C2D-4BBB-9943-CE736F8C39C6}" dt="2024-04-29T20:36:50.782" v="60" actId="47"/>
        <pc:sldMkLst>
          <pc:docMk/>
          <pc:sldMk cId="4157985287" sldId="297"/>
        </pc:sldMkLst>
        <pc:spChg chg="add del mod">
          <ac:chgData name="Samylle Bomfim Souza" userId="b12a0d4fd2ada78a" providerId="LiveId" clId="{7F83A131-3C2D-4BBB-9943-CE736F8C39C6}" dt="2024-04-29T20:35:49.782" v="52" actId="478"/>
          <ac:spMkLst>
            <pc:docMk/>
            <pc:sldMk cId="4157985287" sldId="297"/>
            <ac:spMk id="4" creationId="{BFE2B817-7E88-C7E6-3B5C-874BD30B746E}"/>
          </ac:spMkLst>
        </pc:spChg>
        <pc:graphicFrameChg chg="del mod">
          <ac:chgData name="Samylle Bomfim Souza" userId="b12a0d4fd2ada78a" providerId="LiveId" clId="{7F83A131-3C2D-4BBB-9943-CE736F8C39C6}" dt="2024-04-29T20:35:39.406" v="49" actId="478"/>
          <ac:graphicFrameMkLst>
            <pc:docMk/>
            <pc:sldMk cId="4157985287" sldId="297"/>
            <ac:graphicFrameMk id="26" creationId="{26F8A647-50CC-4586-B3DB-E5F33340491C}"/>
          </ac:graphicFrameMkLst>
        </pc:graphicFrameChg>
        <pc:picChg chg="add mod">
          <ac:chgData name="Samylle Bomfim Souza" userId="b12a0d4fd2ada78a" providerId="LiveId" clId="{7F83A131-3C2D-4BBB-9943-CE736F8C39C6}" dt="2024-04-29T20:36:28.105" v="54" actId="1076"/>
          <ac:picMkLst>
            <pc:docMk/>
            <pc:sldMk cId="4157985287" sldId="297"/>
            <ac:picMk id="5" creationId="{B934F0E4-2986-20A0-EB5E-A364538B6266}"/>
          </ac:picMkLst>
        </pc:picChg>
        <pc:picChg chg="add del">
          <ac:chgData name="Samylle Bomfim Souza" userId="b12a0d4fd2ada78a" providerId="LiveId" clId="{7F83A131-3C2D-4BBB-9943-CE736F8C39C6}" dt="2024-04-29T20:35:45.056" v="51" actId="478"/>
          <ac:picMkLst>
            <pc:docMk/>
            <pc:sldMk cId="4157985287" sldId="297"/>
            <ac:picMk id="28" creationId="{6F636AE4-7EE7-B812-E8EC-1909CDB9439F}"/>
          </ac:picMkLst>
        </pc:picChg>
      </pc:sldChg>
      <pc:sldChg chg="addSp delSp modSp add del mod">
        <pc:chgData name="Samylle Bomfim Souza" userId="b12a0d4fd2ada78a" providerId="LiveId" clId="{7F83A131-3C2D-4BBB-9943-CE736F8C39C6}" dt="2024-04-29T20:44:52.069" v="155" actId="47"/>
        <pc:sldMkLst>
          <pc:docMk/>
          <pc:sldMk cId="2101378237" sldId="298"/>
        </pc:sldMkLst>
        <pc:spChg chg="add del mod">
          <ac:chgData name="Samylle Bomfim Souza" userId="b12a0d4fd2ada78a" providerId="LiveId" clId="{7F83A131-3C2D-4BBB-9943-CE736F8C39C6}" dt="2024-04-29T20:41:40.571" v="71" actId="478"/>
          <ac:spMkLst>
            <pc:docMk/>
            <pc:sldMk cId="2101378237" sldId="298"/>
            <ac:spMk id="4" creationId="{DDEB9D19-F0B8-B091-8B0C-40A305F81D27}"/>
          </ac:spMkLst>
        </pc:spChg>
        <pc:graphicFrameChg chg="del">
          <ac:chgData name="Samylle Bomfim Souza" userId="b12a0d4fd2ada78a" providerId="LiveId" clId="{7F83A131-3C2D-4BBB-9943-CE736F8C39C6}" dt="2024-04-29T20:40:47.238" v="68" actId="478"/>
          <ac:graphicFrameMkLst>
            <pc:docMk/>
            <pc:sldMk cId="2101378237" sldId="298"/>
            <ac:graphicFrameMk id="26" creationId="{26F8A647-50CC-4586-B3DB-E5F33340491C}"/>
          </ac:graphicFrameMkLst>
        </pc:graphicFrameChg>
        <pc:picChg chg="add del mod">
          <ac:chgData name="Samylle Bomfim Souza" userId="b12a0d4fd2ada78a" providerId="LiveId" clId="{7F83A131-3C2D-4BBB-9943-CE736F8C39C6}" dt="2024-04-29T20:42:17.024" v="73" actId="478"/>
          <ac:picMkLst>
            <pc:docMk/>
            <pc:sldMk cId="2101378237" sldId="298"/>
            <ac:picMk id="5" creationId="{329DE8FE-86AC-3CC9-76D0-B7838E94FE87}"/>
          </ac:picMkLst>
        </pc:picChg>
        <pc:picChg chg="add mod">
          <ac:chgData name="Samylle Bomfim Souza" userId="b12a0d4fd2ada78a" providerId="LiveId" clId="{7F83A131-3C2D-4BBB-9943-CE736F8C39C6}" dt="2024-04-29T20:42:23.733" v="74"/>
          <ac:picMkLst>
            <pc:docMk/>
            <pc:sldMk cId="2101378237" sldId="298"/>
            <ac:picMk id="6" creationId="{ACF70174-E130-BADB-4762-DAD7D361409C}"/>
          </ac:picMkLst>
        </pc:picChg>
      </pc:sldChg>
      <pc:sldChg chg="addSp delSp modSp add del mod">
        <pc:chgData name="Samylle Bomfim Souza" userId="b12a0d4fd2ada78a" providerId="LiveId" clId="{7F83A131-3C2D-4BBB-9943-CE736F8C39C6}" dt="2024-04-29T20:36:48.944" v="59" actId="47"/>
        <pc:sldMkLst>
          <pc:docMk/>
          <pc:sldMk cId="3598452226" sldId="298"/>
        </pc:sldMkLst>
        <pc:spChg chg="add del mod">
          <ac:chgData name="Samylle Bomfim Souza" userId="b12a0d4fd2ada78a" providerId="LiveId" clId="{7F83A131-3C2D-4BBB-9943-CE736F8C39C6}" dt="2024-04-29T20:36:42.123" v="57"/>
          <ac:spMkLst>
            <pc:docMk/>
            <pc:sldMk cId="3598452226" sldId="298"/>
            <ac:spMk id="4" creationId="{1FA39C83-F231-4E49-73FD-E4DAE1764F13}"/>
          </ac:spMkLst>
        </pc:spChg>
        <pc:spChg chg="add mod">
          <ac:chgData name="Samylle Bomfim Souza" userId="b12a0d4fd2ada78a" providerId="LiveId" clId="{7F83A131-3C2D-4BBB-9943-CE736F8C39C6}" dt="2024-04-29T20:36:46.948" v="58" actId="478"/>
          <ac:spMkLst>
            <pc:docMk/>
            <pc:sldMk cId="3598452226" sldId="298"/>
            <ac:spMk id="7" creationId="{8EB20AE7-D14E-92A1-9DC3-BD1C451BEB10}"/>
          </ac:spMkLst>
        </pc:spChg>
        <pc:graphicFrameChg chg="del">
          <ac:chgData name="Samylle Bomfim Souza" userId="b12a0d4fd2ada78a" providerId="LiveId" clId="{7F83A131-3C2D-4BBB-9943-CE736F8C39C6}" dt="2024-04-29T20:36:36.911" v="56" actId="478"/>
          <ac:graphicFrameMkLst>
            <pc:docMk/>
            <pc:sldMk cId="3598452226" sldId="298"/>
            <ac:graphicFrameMk id="26" creationId="{26F8A647-50CC-4586-B3DB-E5F33340491C}"/>
          </ac:graphicFrameMkLst>
        </pc:graphicFrameChg>
        <pc:picChg chg="add del mod">
          <ac:chgData name="Samylle Bomfim Souza" userId="b12a0d4fd2ada78a" providerId="LiveId" clId="{7F83A131-3C2D-4BBB-9943-CE736F8C39C6}" dt="2024-04-29T20:36:46.948" v="58" actId="478"/>
          <ac:picMkLst>
            <pc:docMk/>
            <pc:sldMk cId="3598452226" sldId="298"/>
            <ac:picMk id="5" creationId="{4EC60AC6-C739-A88E-7F7F-2C122114A828}"/>
          </ac:picMkLst>
        </pc:picChg>
      </pc:sldChg>
      <pc:sldChg chg="modSp add">
        <pc:chgData name="Samylle Bomfim Souza" userId="b12a0d4fd2ada78a" providerId="LiveId" clId="{7F83A131-3C2D-4BBB-9943-CE736F8C39C6}" dt="2024-04-29T20:44:48.825" v="154"/>
        <pc:sldMkLst>
          <pc:docMk/>
          <pc:sldMk cId="2478853739" sldId="299"/>
        </pc:sldMkLst>
        <pc:graphicFrameChg chg="mod">
          <ac:chgData name="Samylle Bomfim Souza" userId="b12a0d4fd2ada78a" providerId="LiveId" clId="{7F83A131-3C2D-4BBB-9943-CE736F8C39C6}" dt="2024-04-29T20:44:48.825" v="154"/>
          <ac:graphicFrameMkLst>
            <pc:docMk/>
            <pc:sldMk cId="2478853739" sldId="299"/>
            <ac:graphicFrameMk id="26" creationId="{26F8A647-50CC-4586-B3DB-E5F33340491C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3553FC-AC01-4EC3-9509-7A341B37212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05E3D2-D897-47F3-BC5D-7D4D29AE33DE}">
      <dgm:prSet/>
      <dgm:spPr/>
      <dgm:t>
        <a:bodyPr/>
        <a:lstStyle/>
        <a:p>
          <a:r>
            <a:rPr lang="pt-BR" b="1" dirty="0"/>
            <a:t>La </a:t>
          </a:r>
          <a:r>
            <a:rPr lang="pt-BR" b="1" dirty="0" err="1"/>
            <a:t>noción</a:t>
          </a:r>
          <a:r>
            <a:rPr lang="pt-BR" b="1" dirty="0"/>
            <a:t> de </a:t>
          </a:r>
          <a:r>
            <a:rPr lang="pt-BR" b="1" dirty="0" err="1"/>
            <a:t>tiempo</a:t>
          </a:r>
          <a:r>
            <a:rPr lang="pt-BR" b="1" dirty="0"/>
            <a:t> </a:t>
          </a:r>
          <a:r>
            <a:rPr lang="pt-BR" b="1" dirty="0" err="1"/>
            <a:t>en</a:t>
          </a:r>
          <a:r>
            <a:rPr lang="pt-BR" b="1" dirty="0"/>
            <a:t> </a:t>
          </a:r>
          <a:r>
            <a:rPr lang="pt-BR" b="1" dirty="0" err="1"/>
            <a:t>el</a:t>
          </a:r>
          <a:r>
            <a:rPr lang="pt-BR" b="1" dirty="0"/>
            <a:t> modo subjuntivo es menos precisa que </a:t>
          </a:r>
          <a:r>
            <a:rPr lang="pt-BR" b="1" dirty="0" err="1"/>
            <a:t>en</a:t>
          </a:r>
          <a:r>
            <a:rPr lang="pt-BR" b="1" dirty="0"/>
            <a:t> </a:t>
          </a:r>
          <a:r>
            <a:rPr lang="pt-BR" b="1" dirty="0" err="1"/>
            <a:t>el</a:t>
          </a:r>
          <a:r>
            <a:rPr lang="pt-BR" b="1" dirty="0"/>
            <a:t> indicativo.</a:t>
          </a:r>
          <a:endParaRPr lang="en-US" b="1" dirty="0"/>
        </a:p>
      </dgm:t>
    </dgm:pt>
    <dgm:pt modelId="{8DC80FB2-EB16-4F58-9569-79D9A676108C}" type="parTrans" cxnId="{376D4A42-FD19-43E3-B178-AAA5639DB974}">
      <dgm:prSet/>
      <dgm:spPr/>
      <dgm:t>
        <a:bodyPr/>
        <a:lstStyle/>
        <a:p>
          <a:endParaRPr lang="en-US"/>
        </a:p>
      </dgm:t>
    </dgm:pt>
    <dgm:pt modelId="{00C13FF4-78EE-48A5-B068-F790BB5C632A}" type="sibTrans" cxnId="{376D4A42-FD19-43E3-B178-AAA5639DB974}">
      <dgm:prSet/>
      <dgm:spPr/>
      <dgm:t>
        <a:bodyPr/>
        <a:lstStyle/>
        <a:p>
          <a:endParaRPr lang="en-US"/>
        </a:p>
      </dgm:t>
    </dgm:pt>
    <dgm:pt modelId="{AE9DB823-9F89-4E74-8F91-A569BD594AE7}">
      <dgm:prSet/>
      <dgm:spPr/>
      <dgm:t>
        <a:bodyPr/>
        <a:lstStyle/>
        <a:p>
          <a:r>
            <a:rPr lang="pt-BR" b="1" dirty="0" err="1"/>
            <a:t>En</a:t>
          </a:r>
          <a:r>
            <a:rPr lang="pt-BR" b="1" dirty="0"/>
            <a:t> </a:t>
          </a:r>
          <a:r>
            <a:rPr lang="pt-BR" b="1" dirty="0" err="1"/>
            <a:t>el</a:t>
          </a:r>
          <a:r>
            <a:rPr lang="pt-BR" b="1" dirty="0"/>
            <a:t> presente </a:t>
          </a:r>
          <a:r>
            <a:rPr lang="pt-BR" b="1" dirty="0" err="1"/>
            <a:t>puede</a:t>
          </a:r>
          <a:r>
            <a:rPr lang="pt-BR" b="1" dirty="0"/>
            <a:t> significar, </a:t>
          </a:r>
          <a:r>
            <a:rPr lang="pt-BR" b="1" dirty="0" err="1"/>
            <a:t>con</a:t>
          </a:r>
          <a:r>
            <a:rPr lang="pt-BR" b="1" dirty="0"/>
            <a:t> </a:t>
          </a:r>
          <a:r>
            <a:rPr lang="pt-BR" b="1" dirty="0" err="1"/>
            <a:t>relación</a:t>
          </a:r>
          <a:r>
            <a:rPr lang="pt-BR" b="1" dirty="0"/>
            <a:t> al momento </a:t>
          </a:r>
          <a:r>
            <a:rPr lang="pt-BR" b="1" dirty="0" err="1"/>
            <a:t>del</a:t>
          </a:r>
          <a:r>
            <a:rPr lang="pt-BR" b="1" dirty="0"/>
            <a:t> </a:t>
          </a:r>
          <a:r>
            <a:rPr lang="pt-BR" b="1" dirty="0" err="1"/>
            <a:t>hablante</a:t>
          </a:r>
          <a:r>
            <a:rPr lang="pt-BR" b="1" dirty="0"/>
            <a:t>, </a:t>
          </a:r>
          <a:r>
            <a:rPr lang="pt-BR" b="1" dirty="0" err="1"/>
            <a:t>tiempo</a:t>
          </a:r>
          <a:r>
            <a:rPr lang="pt-BR" b="1" dirty="0"/>
            <a:t> presente y </a:t>
          </a:r>
          <a:r>
            <a:rPr lang="pt-BR" b="1" dirty="0" err="1"/>
            <a:t>tiempo</a:t>
          </a:r>
          <a:r>
            <a:rPr lang="pt-BR" b="1" dirty="0"/>
            <a:t> futuro. </a:t>
          </a:r>
          <a:endParaRPr lang="en-US" b="1" dirty="0"/>
        </a:p>
      </dgm:t>
    </dgm:pt>
    <dgm:pt modelId="{4F833D91-24AB-4529-8FA3-74BB74D9936C}" type="parTrans" cxnId="{B79216BE-FB7B-492B-BA3D-167373DB10F0}">
      <dgm:prSet/>
      <dgm:spPr/>
      <dgm:t>
        <a:bodyPr/>
        <a:lstStyle/>
        <a:p>
          <a:endParaRPr lang="en-US"/>
        </a:p>
      </dgm:t>
    </dgm:pt>
    <dgm:pt modelId="{C4B3E804-8B0B-45A2-BDAB-63BF235149E1}" type="sibTrans" cxnId="{B79216BE-FB7B-492B-BA3D-167373DB10F0}">
      <dgm:prSet/>
      <dgm:spPr/>
      <dgm:t>
        <a:bodyPr/>
        <a:lstStyle/>
        <a:p>
          <a:endParaRPr lang="en-US"/>
        </a:p>
      </dgm:t>
    </dgm:pt>
    <dgm:pt modelId="{114F4108-1187-4863-B435-4AD5D3896B44}">
      <dgm:prSet/>
      <dgm:spPr/>
      <dgm:t>
        <a:bodyPr/>
        <a:lstStyle/>
        <a:p>
          <a:r>
            <a:rPr lang="pt-BR" b="1" dirty="0"/>
            <a:t>Presente:</a:t>
          </a:r>
          <a:r>
            <a:rPr lang="pt-BR" dirty="0"/>
            <a:t> </a:t>
          </a:r>
          <a:r>
            <a:rPr lang="pt-BR" b="1" dirty="0"/>
            <a:t>Tal vez </a:t>
          </a:r>
          <a:r>
            <a:rPr lang="pt-BR" b="1" dirty="0" err="1"/>
            <a:t>esté</a:t>
          </a:r>
          <a:r>
            <a:rPr lang="pt-BR" b="1" dirty="0"/>
            <a:t> mi padre </a:t>
          </a:r>
          <a:r>
            <a:rPr lang="pt-BR" b="1" dirty="0" err="1"/>
            <a:t>en</a:t>
          </a:r>
          <a:r>
            <a:rPr lang="pt-BR" b="1" dirty="0"/>
            <a:t> casa.</a:t>
          </a:r>
          <a:endParaRPr lang="en-US" b="1" dirty="0"/>
        </a:p>
      </dgm:t>
    </dgm:pt>
    <dgm:pt modelId="{0116BC76-B00F-4081-8586-711CF4CAE7D1}" type="parTrans" cxnId="{BBB6ED18-E4B9-4181-918B-EB8A0B21F460}">
      <dgm:prSet/>
      <dgm:spPr/>
      <dgm:t>
        <a:bodyPr/>
        <a:lstStyle/>
        <a:p>
          <a:endParaRPr lang="en-US"/>
        </a:p>
      </dgm:t>
    </dgm:pt>
    <dgm:pt modelId="{4B58A1FF-1ABB-4D8D-B936-15481DEF1142}" type="sibTrans" cxnId="{BBB6ED18-E4B9-4181-918B-EB8A0B21F460}">
      <dgm:prSet/>
      <dgm:spPr/>
      <dgm:t>
        <a:bodyPr/>
        <a:lstStyle/>
        <a:p>
          <a:endParaRPr lang="en-US"/>
        </a:p>
      </dgm:t>
    </dgm:pt>
    <dgm:pt modelId="{1C0383B9-809D-46CB-8B54-E2869FC33F69}">
      <dgm:prSet/>
      <dgm:spPr/>
      <dgm:t>
        <a:bodyPr/>
        <a:lstStyle/>
        <a:p>
          <a:r>
            <a:rPr lang="pt-BR" b="1" dirty="0"/>
            <a:t>Futuro: Tal vez </a:t>
          </a:r>
          <a:r>
            <a:rPr lang="pt-BR" b="1" dirty="0" err="1"/>
            <a:t>venga</a:t>
          </a:r>
          <a:r>
            <a:rPr lang="pt-BR" b="1" dirty="0"/>
            <a:t> mi padre.</a:t>
          </a:r>
          <a:endParaRPr lang="en-US" b="1" dirty="0"/>
        </a:p>
      </dgm:t>
    </dgm:pt>
    <dgm:pt modelId="{A15D3186-2B37-494D-99EF-1D876714AA88}" type="parTrans" cxnId="{6F6D003C-E315-4B65-86C0-75E35F4EF26C}">
      <dgm:prSet/>
      <dgm:spPr/>
      <dgm:t>
        <a:bodyPr/>
        <a:lstStyle/>
        <a:p>
          <a:endParaRPr lang="en-US"/>
        </a:p>
      </dgm:t>
    </dgm:pt>
    <dgm:pt modelId="{BC9995AA-3679-43CB-8D88-3E37E067D497}" type="sibTrans" cxnId="{6F6D003C-E315-4B65-86C0-75E35F4EF26C}">
      <dgm:prSet/>
      <dgm:spPr/>
      <dgm:t>
        <a:bodyPr/>
        <a:lstStyle/>
        <a:p>
          <a:endParaRPr lang="en-US"/>
        </a:p>
      </dgm:t>
    </dgm:pt>
    <dgm:pt modelId="{4BCFD84A-306E-4996-A36D-C962307263BC}" type="pres">
      <dgm:prSet presAssocID="{013553FC-AC01-4EC3-9509-7A341B372124}" presName="outerComposite" presStyleCnt="0">
        <dgm:presLayoutVars>
          <dgm:chMax val="5"/>
          <dgm:dir/>
          <dgm:resizeHandles val="exact"/>
        </dgm:presLayoutVars>
      </dgm:prSet>
      <dgm:spPr/>
    </dgm:pt>
    <dgm:pt modelId="{455FE075-1388-4E50-8498-F142D7990132}" type="pres">
      <dgm:prSet presAssocID="{013553FC-AC01-4EC3-9509-7A341B372124}" presName="dummyMaxCanvas" presStyleCnt="0">
        <dgm:presLayoutVars/>
      </dgm:prSet>
      <dgm:spPr/>
    </dgm:pt>
    <dgm:pt modelId="{AC97611A-51AE-495B-AC40-6E5DC556EBFA}" type="pres">
      <dgm:prSet presAssocID="{013553FC-AC01-4EC3-9509-7A341B372124}" presName="FourNodes_1" presStyleLbl="node1" presStyleIdx="0" presStyleCnt="4">
        <dgm:presLayoutVars>
          <dgm:bulletEnabled val="1"/>
        </dgm:presLayoutVars>
      </dgm:prSet>
      <dgm:spPr/>
    </dgm:pt>
    <dgm:pt modelId="{F5721D6F-4191-44DE-BB15-60F5762919A3}" type="pres">
      <dgm:prSet presAssocID="{013553FC-AC01-4EC3-9509-7A341B372124}" presName="FourNodes_2" presStyleLbl="node1" presStyleIdx="1" presStyleCnt="4">
        <dgm:presLayoutVars>
          <dgm:bulletEnabled val="1"/>
        </dgm:presLayoutVars>
      </dgm:prSet>
      <dgm:spPr/>
    </dgm:pt>
    <dgm:pt modelId="{2BB00564-AA90-4904-833C-68E32C3132D2}" type="pres">
      <dgm:prSet presAssocID="{013553FC-AC01-4EC3-9509-7A341B372124}" presName="FourNodes_3" presStyleLbl="node1" presStyleIdx="2" presStyleCnt="4">
        <dgm:presLayoutVars>
          <dgm:bulletEnabled val="1"/>
        </dgm:presLayoutVars>
      </dgm:prSet>
      <dgm:spPr/>
    </dgm:pt>
    <dgm:pt modelId="{0B228333-1920-45A7-8705-78742FB5D564}" type="pres">
      <dgm:prSet presAssocID="{013553FC-AC01-4EC3-9509-7A341B372124}" presName="FourNodes_4" presStyleLbl="node1" presStyleIdx="3" presStyleCnt="4">
        <dgm:presLayoutVars>
          <dgm:bulletEnabled val="1"/>
        </dgm:presLayoutVars>
      </dgm:prSet>
      <dgm:spPr/>
    </dgm:pt>
    <dgm:pt modelId="{7D5E18B8-6BA1-445A-A933-0CC04E387270}" type="pres">
      <dgm:prSet presAssocID="{013553FC-AC01-4EC3-9509-7A341B372124}" presName="FourConn_1-2" presStyleLbl="fgAccFollowNode1" presStyleIdx="0" presStyleCnt="3">
        <dgm:presLayoutVars>
          <dgm:bulletEnabled val="1"/>
        </dgm:presLayoutVars>
      </dgm:prSet>
      <dgm:spPr/>
    </dgm:pt>
    <dgm:pt modelId="{971D6F90-D294-4158-9868-E73ECC0FA99B}" type="pres">
      <dgm:prSet presAssocID="{013553FC-AC01-4EC3-9509-7A341B372124}" presName="FourConn_2-3" presStyleLbl="fgAccFollowNode1" presStyleIdx="1" presStyleCnt="3">
        <dgm:presLayoutVars>
          <dgm:bulletEnabled val="1"/>
        </dgm:presLayoutVars>
      </dgm:prSet>
      <dgm:spPr/>
    </dgm:pt>
    <dgm:pt modelId="{50700AB0-79FF-4017-B22E-55BF2DB4B383}" type="pres">
      <dgm:prSet presAssocID="{013553FC-AC01-4EC3-9509-7A341B372124}" presName="FourConn_3-4" presStyleLbl="fgAccFollowNode1" presStyleIdx="2" presStyleCnt="3">
        <dgm:presLayoutVars>
          <dgm:bulletEnabled val="1"/>
        </dgm:presLayoutVars>
      </dgm:prSet>
      <dgm:spPr/>
    </dgm:pt>
    <dgm:pt modelId="{5E69B371-BAEE-4B6B-B6C4-595681B530F5}" type="pres">
      <dgm:prSet presAssocID="{013553FC-AC01-4EC3-9509-7A341B372124}" presName="FourNodes_1_text" presStyleLbl="node1" presStyleIdx="3" presStyleCnt="4">
        <dgm:presLayoutVars>
          <dgm:bulletEnabled val="1"/>
        </dgm:presLayoutVars>
      </dgm:prSet>
      <dgm:spPr/>
    </dgm:pt>
    <dgm:pt modelId="{1CCC3A0A-B56A-4535-B024-6C3BEB9DD566}" type="pres">
      <dgm:prSet presAssocID="{013553FC-AC01-4EC3-9509-7A341B372124}" presName="FourNodes_2_text" presStyleLbl="node1" presStyleIdx="3" presStyleCnt="4">
        <dgm:presLayoutVars>
          <dgm:bulletEnabled val="1"/>
        </dgm:presLayoutVars>
      </dgm:prSet>
      <dgm:spPr/>
    </dgm:pt>
    <dgm:pt modelId="{563BE356-AC78-4D62-998F-59D1C545195A}" type="pres">
      <dgm:prSet presAssocID="{013553FC-AC01-4EC3-9509-7A341B372124}" presName="FourNodes_3_text" presStyleLbl="node1" presStyleIdx="3" presStyleCnt="4">
        <dgm:presLayoutVars>
          <dgm:bulletEnabled val="1"/>
        </dgm:presLayoutVars>
      </dgm:prSet>
      <dgm:spPr/>
    </dgm:pt>
    <dgm:pt modelId="{CAF35180-2594-4B7E-AC0E-2FA2AA013964}" type="pres">
      <dgm:prSet presAssocID="{013553FC-AC01-4EC3-9509-7A341B37212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C4EF101-1807-48A5-9299-D9603C707D9C}" type="presOf" srcId="{1C0383B9-809D-46CB-8B54-E2869FC33F69}" destId="{0B228333-1920-45A7-8705-78742FB5D564}" srcOrd="0" destOrd="0" presId="urn:microsoft.com/office/officeart/2005/8/layout/vProcess5"/>
    <dgm:cxn modelId="{BBB6ED18-E4B9-4181-918B-EB8A0B21F460}" srcId="{013553FC-AC01-4EC3-9509-7A341B372124}" destId="{114F4108-1187-4863-B435-4AD5D3896B44}" srcOrd="2" destOrd="0" parTransId="{0116BC76-B00F-4081-8586-711CF4CAE7D1}" sibTransId="{4B58A1FF-1ABB-4D8D-B936-15481DEF1142}"/>
    <dgm:cxn modelId="{A7F1961F-4A4F-4737-BD50-BED56D64AE83}" type="presOf" srcId="{C4B3E804-8B0B-45A2-BDAB-63BF235149E1}" destId="{971D6F90-D294-4158-9868-E73ECC0FA99B}" srcOrd="0" destOrd="0" presId="urn:microsoft.com/office/officeart/2005/8/layout/vProcess5"/>
    <dgm:cxn modelId="{7DE4BF29-759C-410B-8010-0700146FFE50}" type="presOf" srcId="{013553FC-AC01-4EC3-9509-7A341B372124}" destId="{4BCFD84A-306E-4996-A36D-C962307263BC}" srcOrd="0" destOrd="0" presId="urn:microsoft.com/office/officeart/2005/8/layout/vProcess5"/>
    <dgm:cxn modelId="{6F6D003C-E315-4B65-86C0-75E35F4EF26C}" srcId="{013553FC-AC01-4EC3-9509-7A341B372124}" destId="{1C0383B9-809D-46CB-8B54-E2869FC33F69}" srcOrd="3" destOrd="0" parTransId="{A15D3186-2B37-494D-99EF-1D876714AA88}" sibTransId="{BC9995AA-3679-43CB-8D88-3E37E067D497}"/>
    <dgm:cxn modelId="{0770493F-55F6-41BC-B5C8-E06C7B39F748}" type="presOf" srcId="{AE9DB823-9F89-4E74-8F91-A569BD594AE7}" destId="{1CCC3A0A-B56A-4535-B024-6C3BEB9DD566}" srcOrd="1" destOrd="0" presId="urn:microsoft.com/office/officeart/2005/8/layout/vProcess5"/>
    <dgm:cxn modelId="{376D4A42-FD19-43E3-B178-AAA5639DB974}" srcId="{013553FC-AC01-4EC3-9509-7A341B372124}" destId="{6B05E3D2-D897-47F3-BC5D-7D4D29AE33DE}" srcOrd="0" destOrd="0" parTransId="{8DC80FB2-EB16-4F58-9569-79D9A676108C}" sibTransId="{00C13FF4-78EE-48A5-B068-F790BB5C632A}"/>
    <dgm:cxn modelId="{76F8D445-3AE3-4700-A0DC-F492B7438A7F}" type="presOf" srcId="{4B58A1FF-1ABB-4D8D-B936-15481DEF1142}" destId="{50700AB0-79FF-4017-B22E-55BF2DB4B383}" srcOrd="0" destOrd="0" presId="urn:microsoft.com/office/officeart/2005/8/layout/vProcess5"/>
    <dgm:cxn modelId="{FDA48E68-1562-418B-A477-3E9F4B3C6866}" type="presOf" srcId="{1C0383B9-809D-46CB-8B54-E2869FC33F69}" destId="{CAF35180-2594-4B7E-AC0E-2FA2AA013964}" srcOrd="1" destOrd="0" presId="urn:microsoft.com/office/officeart/2005/8/layout/vProcess5"/>
    <dgm:cxn modelId="{9300156E-0E68-4A58-A686-786E6B79D632}" type="presOf" srcId="{114F4108-1187-4863-B435-4AD5D3896B44}" destId="{2BB00564-AA90-4904-833C-68E32C3132D2}" srcOrd="0" destOrd="0" presId="urn:microsoft.com/office/officeart/2005/8/layout/vProcess5"/>
    <dgm:cxn modelId="{C9E45150-638C-43E8-9C37-428E3FA5795B}" type="presOf" srcId="{114F4108-1187-4863-B435-4AD5D3896B44}" destId="{563BE356-AC78-4D62-998F-59D1C545195A}" srcOrd="1" destOrd="0" presId="urn:microsoft.com/office/officeart/2005/8/layout/vProcess5"/>
    <dgm:cxn modelId="{4E12EB97-3284-4560-9E37-164E40521118}" type="presOf" srcId="{6B05E3D2-D897-47F3-BC5D-7D4D29AE33DE}" destId="{AC97611A-51AE-495B-AC40-6E5DC556EBFA}" srcOrd="0" destOrd="0" presId="urn:microsoft.com/office/officeart/2005/8/layout/vProcess5"/>
    <dgm:cxn modelId="{091DC998-9D31-4DF7-87A6-37F3BD26215F}" type="presOf" srcId="{00C13FF4-78EE-48A5-B068-F790BB5C632A}" destId="{7D5E18B8-6BA1-445A-A933-0CC04E387270}" srcOrd="0" destOrd="0" presId="urn:microsoft.com/office/officeart/2005/8/layout/vProcess5"/>
    <dgm:cxn modelId="{D8D6AFAD-B74E-4392-91DD-EA71920CC6A2}" type="presOf" srcId="{AE9DB823-9F89-4E74-8F91-A569BD594AE7}" destId="{F5721D6F-4191-44DE-BB15-60F5762919A3}" srcOrd="0" destOrd="0" presId="urn:microsoft.com/office/officeart/2005/8/layout/vProcess5"/>
    <dgm:cxn modelId="{B79216BE-FB7B-492B-BA3D-167373DB10F0}" srcId="{013553FC-AC01-4EC3-9509-7A341B372124}" destId="{AE9DB823-9F89-4E74-8F91-A569BD594AE7}" srcOrd="1" destOrd="0" parTransId="{4F833D91-24AB-4529-8FA3-74BB74D9936C}" sibTransId="{C4B3E804-8B0B-45A2-BDAB-63BF235149E1}"/>
    <dgm:cxn modelId="{D4F460F4-3A36-44B7-AA5E-BCF772290A44}" type="presOf" srcId="{6B05E3D2-D897-47F3-BC5D-7D4D29AE33DE}" destId="{5E69B371-BAEE-4B6B-B6C4-595681B530F5}" srcOrd="1" destOrd="0" presId="urn:microsoft.com/office/officeart/2005/8/layout/vProcess5"/>
    <dgm:cxn modelId="{F476A46F-EEB3-4ED8-86C5-29B50230D966}" type="presParOf" srcId="{4BCFD84A-306E-4996-A36D-C962307263BC}" destId="{455FE075-1388-4E50-8498-F142D7990132}" srcOrd="0" destOrd="0" presId="urn:microsoft.com/office/officeart/2005/8/layout/vProcess5"/>
    <dgm:cxn modelId="{43E355D5-5C7F-4E9C-8B1C-16FAD11C3FC7}" type="presParOf" srcId="{4BCFD84A-306E-4996-A36D-C962307263BC}" destId="{AC97611A-51AE-495B-AC40-6E5DC556EBFA}" srcOrd="1" destOrd="0" presId="urn:microsoft.com/office/officeart/2005/8/layout/vProcess5"/>
    <dgm:cxn modelId="{CC3B6487-085B-4EC2-8EAE-2A6535D380D4}" type="presParOf" srcId="{4BCFD84A-306E-4996-A36D-C962307263BC}" destId="{F5721D6F-4191-44DE-BB15-60F5762919A3}" srcOrd="2" destOrd="0" presId="urn:microsoft.com/office/officeart/2005/8/layout/vProcess5"/>
    <dgm:cxn modelId="{B04CD0E1-5AC6-40DB-89DC-E0989CDC4175}" type="presParOf" srcId="{4BCFD84A-306E-4996-A36D-C962307263BC}" destId="{2BB00564-AA90-4904-833C-68E32C3132D2}" srcOrd="3" destOrd="0" presId="urn:microsoft.com/office/officeart/2005/8/layout/vProcess5"/>
    <dgm:cxn modelId="{0F7F4766-68F2-4562-A1F7-4B6C6CD6524E}" type="presParOf" srcId="{4BCFD84A-306E-4996-A36D-C962307263BC}" destId="{0B228333-1920-45A7-8705-78742FB5D564}" srcOrd="4" destOrd="0" presId="urn:microsoft.com/office/officeart/2005/8/layout/vProcess5"/>
    <dgm:cxn modelId="{2F2271C5-EB08-4E14-85CE-2957BC2D3956}" type="presParOf" srcId="{4BCFD84A-306E-4996-A36D-C962307263BC}" destId="{7D5E18B8-6BA1-445A-A933-0CC04E387270}" srcOrd="5" destOrd="0" presId="urn:microsoft.com/office/officeart/2005/8/layout/vProcess5"/>
    <dgm:cxn modelId="{11F3951B-127A-4294-9568-0C9B4051130C}" type="presParOf" srcId="{4BCFD84A-306E-4996-A36D-C962307263BC}" destId="{971D6F90-D294-4158-9868-E73ECC0FA99B}" srcOrd="6" destOrd="0" presId="urn:microsoft.com/office/officeart/2005/8/layout/vProcess5"/>
    <dgm:cxn modelId="{9D322D92-799C-4F1D-BF04-C7D944DF0A82}" type="presParOf" srcId="{4BCFD84A-306E-4996-A36D-C962307263BC}" destId="{50700AB0-79FF-4017-B22E-55BF2DB4B383}" srcOrd="7" destOrd="0" presId="urn:microsoft.com/office/officeart/2005/8/layout/vProcess5"/>
    <dgm:cxn modelId="{21DF31CB-3D72-4782-B578-82A967DD38CE}" type="presParOf" srcId="{4BCFD84A-306E-4996-A36D-C962307263BC}" destId="{5E69B371-BAEE-4B6B-B6C4-595681B530F5}" srcOrd="8" destOrd="0" presId="urn:microsoft.com/office/officeart/2005/8/layout/vProcess5"/>
    <dgm:cxn modelId="{8B4A1E6F-7BC5-4C55-8E4C-EC2006F1B6EF}" type="presParOf" srcId="{4BCFD84A-306E-4996-A36D-C962307263BC}" destId="{1CCC3A0A-B56A-4535-B024-6C3BEB9DD566}" srcOrd="9" destOrd="0" presId="urn:microsoft.com/office/officeart/2005/8/layout/vProcess5"/>
    <dgm:cxn modelId="{BFA68646-8765-4C4A-811D-E13F06B4DB2A}" type="presParOf" srcId="{4BCFD84A-306E-4996-A36D-C962307263BC}" destId="{563BE356-AC78-4D62-998F-59D1C545195A}" srcOrd="10" destOrd="0" presId="urn:microsoft.com/office/officeart/2005/8/layout/vProcess5"/>
    <dgm:cxn modelId="{BEAED09C-F51C-4A90-9093-190BD6D95B2E}" type="presParOf" srcId="{4BCFD84A-306E-4996-A36D-C962307263BC}" destId="{CAF35180-2594-4B7E-AC0E-2FA2AA01396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3553FC-AC01-4EC3-9509-7A341B37212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B05E3D2-D897-47F3-BC5D-7D4D29AE33DE}">
      <dgm:prSet/>
      <dgm:spPr/>
      <dgm:t>
        <a:bodyPr/>
        <a:lstStyle/>
        <a:p>
          <a:r>
            <a:rPr lang="es-ES" b="1" dirty="0"/>
            <a:t>Y el pretérito imperfecto puede indicar tiempo pasado, tiempo presente o tiempo futuro. Ejemplos:</a:t>
          </a:r>
          <a:endParaRPr lang="en-US" b="1" dirty="0"/>
        </a:p>
      </dgm:t>
    </dgm:pt>
    <dgm:pt modelId="{8DC80FB2-EB16-4F58-9569-79D9A676108C}" type="parTrans" cxnId="{376D4A42-FD19-43E3-B178-AAA5639DB974}">
      <dgm:prSet/>
      <dgm:spPr/>
      <dgm:t>
        <a:bodyPr/>
        <a:lstStyle/>
        <a:p>
          <a:endParaRPr lang="en-US"/>
        </a:p>
      </dgm:t>
    </dgm:pt>
    <dgm:pt modelId="{00C13FF4-78EE-48A5-B068-F790BB5C632A}" type="sibTrans" cxnId="{376D4A42-FD19-43E3-B178-AAA5639DB974}">
      <dgm:prSet/>
      <dgm:spPr/>
      <dgm:t>
        <a:bodyPr/>
        <a:lstStyle/>
        <a:p>
          <a:endParaRPr lang="en-US"/>
        </a:p>
      </dgm:t>
    </dgm:pt>
    <dgm:pt modelId="{AE9DB823-9F89-4E74-8F91-A569BD594AE7}">
      <dgm:prSet/>
      <dgm:spPr/>
      <dgm:t>
        <a:bodyPr/>
        <a:lstStyle/>
        <a:p>
          <a:r>
            <a:rPr lang="es-ES" b="1" dirty="0"/>
            <a:t>Pasado: Tal vez estuvieras ayer en casa a estas horas.</a:t>
          </a:r>
          <a:endParaRPr lang="en-US" b="1" dirty="0"/>
        </a:p>
      </dgm:t>
    </dgm:pt>
    <dgm:pt modelId="{4F833D91-24AB-4529-8FA3-74BB74D9936C}" type="parTrans" cxnId="{B79216BE-FB7B-492B-BA3D-167373DB10F0}">
      <dgm:prSet/>
      <dgm:spPr/>
      <dgm:t>
        <a:bodyPr/>
        <a:lstStyle/>
        <a:p>
          <a:endParaRPr lang="en-US"/>
        </a:p>
      </dgm:t>
    </dgm:pt>
    <dgm:pt modelId="{C4B3E804-8B0B-45A2-BDAB-63BF235149E1}" type="sibTrans" cxnId="{B79216BE-FB7B-492B-BA3D-167373DB10F0}">
      <dgm:prSet/>
      <dgm:spPr/>
      <dgm:t>
        <a:bodyPr/>
        <a:lstStyle/>
        <a:p>
          <a:endParaRPr lang="en-US"/>
        </a:p>
      </dgm:t>
    </dgm:pt>
    <dgm:pt modelId="{114F4108-1187-4863-B435-4AD5D3896B44}">
      <dgm:prSet/>
      <dgm:spPr/>
      <dgm:t>
        <a:bodyPr/>
        <a:lstStyle/>
        <a:p>
          <a:r>
            <a:rPr lang="es-ES" b="1" dirty="0"/>
            <a:t>Presente: ¡Ojalá estuvieran ahora mis amigos en el bar!</a:t>
          </a:r>
          <a:endParaRPr lang="en-US" b="1" dirty="0"/>
        </a:p>
      </dgm:t>
    </dgm:pt>
    <dgm:pt modelId="{0116BC76-B00F-4081-8586-711CF4CAE7D1}" type="parTrans" cxnId="{BBB6ED18-E4B9-4181-918B-EB8A0B21F460}">
      <dgm:prSet/>
      <dgm:spPr/>
      <dgm:t>
        <a:bodyPr/>
        <a:lstStyle/>
        <a:p>
          <a:endParaRPr lang="en-US"/>
        </a:p>
      </dgm:t>
    </dgm:pt>
    <dgm:pt modelId="{4B58A1FF-1ABB-4D8D-B936-15481DEF1142}" type="sibTrans" cxnId="{BBB6ED18-E4B9-4181-918B-EB8A0B21F460}">
      <dgm:prSet/>
      <dgm:spPr/>
      <dgm:t>
        <a:bodyPr/>
        <a:lstStyle/>
        <a:p>
          <a:endParaRPr lang="en-US"/>
        </a:p>
      </dgm:t>
    </dgm:pt>
    <dgm:pt modelId="{1C0383B9-809D-46CB-8B54-E2869FC33F69}">
      <dgm:prSet/>
      <dgm:spPr/>
      <dgm:t>
        <a:bodyPr/>
        <a:lstStyle/>
        <a:p>
          <a:r>
            <a:rPr lang="es-ES" b="1" dirty="0"/>
            <a:t>Futuro: ¡Ojalá nevara mañana!</a:t>
          </a:r>
          <a:endParaRPr lang="en-US" b="1" dirty="0"/>
        </a:p>
      </dgm:t>
    </dgm:pt>
    <dgm:pt modelId="{A15D3186-2B37-494D-99EF-1D876714AA88}" type="parTrans" cxnId="{6F6D003C-E315-4B65-86C0-75E35F4EF26C}">
      <dgm:prSet/>
      <dgm:spPr/>
      <dgm:t>
        <a:bodyPr/>
        <a:lstStyle/>
        <a:p>
          <a:endParaRPr lang="en-US"/>
        </a:p>
      </dgm:t>
    </dgm:pt>
    <dgm:pt modelId="{BC9995AA-3679-43CB-8D88-3E37E067D497}" type="sibTrans" cxnId="{6F6D003C-E315-4B65-86C0-75E35F4EF26C}">
      <dgm:prSet/>
      <dgm:spPr/>
      <dgm:t>
        <a:bodyPr/>
        <a:lstStyle/>
        <a:p>
          <a:endParaRPr lang="en-US"/>
        </a:p>
      </dgm:t>
    </dgm:pt>
    <dgm:pt modelId="{4BCFD84A-306E-4996-A36D-C962307263BC}" type="pres">
      <dgm:prSet presAssocID="{013553FC-AC01-4EC3-9509-7A341B372124}" presName="outerComposite" presStyleCnt="0">
        <dgm:presLayoutVars>
          <dgm:chMax val="5"/>
          <dgm:dir/>
          <dgm:resizeHandles val="exact"/>
        </dgm:presLayoutVars>
      </dgm:prSet>
      <dgm:spPr/>
    </dgm:pt>
    <dgm:pt modelId="{455FE075-1388-4E50-8498-F142D7990132}" type="pres">
      <dgm:prSet presAssocID="{013553FC-AC01-4EC3-9509-7A341B372124}" presName="dummyMaxCanvas" presStyleCnt="0">
        <dgm:presLayoutVars/>
      </dgm:prSet>
      <dgm:spPr/>
    </dgm:pt>
    <dgm:pt modelId="{AC97611A-51AE-495B-AC40-6E5DC556EBFA}" type="pres">
      <dgm:prSet presAssocID="{013553FC-AC01-4EC3-9509-7A341B372124}" presName="FourNodes_1" presStyleLbl="node1" presStyleIdx="0" presStyleCnt="4">
        <dgm:presLayoutVars>
          <dgm:bulletEnabled val="1"/>
        </dgm:presLayoutVars>
      </dgm:prSet>
      <dgm:spPr/>
    </dgm:pt>
    <dgm:pt modelId="{F5721D6F-4191-44DE-BB15-60F5762919A3}" type="pres">
      <dgm:prSet presAssocID="{013553FC-AC01-4EC3-9509-7A341B372124}" presName="FourNodes_2" presStyleLbl="node1" presStyleIdx="1" presStyleCnt="4">
        <dgm:presLayoutVars>
          <dgm:bulletEnabled val="1"/>
        </dgm:presLayoutVars>
      </dgm:prSet>
      <dgm:spPr/>
    </dgm:pt>
    <dgm:pt modelId="{2BB00564-AA90-4904-833C-68E32C3132D2}" type="pres">
      <dgm:prSet presAssocID="{013553FC-AC01-4EC3-9509-7A341B372124}" presName="FourNodes_3" presStyleLbl="node1" presStyleIdx="2" presStyleCnt="4">
        <dgm:presLayoutVars>
          <dgm:bulletEnabled val="1"/>
        </dgm:presLayoutVars>
      </dgm:prSet>
      <dgm:spPr/>
    </dgm:pt>
    <dgm:pt modelId="{0B228333-1920-45A7-8705-78742FB5D564}" type="pres">
      <dgm:prSet presAssocID="{013553FC-AC01-4EC3-9509-7A341B372124}" presName="FourNodes_4" presStyleLbl="node1" presStyleIdx="3" presStyleCnt="4">
        <dgm:presLayoutVars>
          <dgm:bulletEnabled val="1"/>
        </dgm:presLayoutVars>
      </dgm:prSet>
      <dgm:spPr/>
    </dgm:pt>
    <dgm:pt modelId="{7D5E18B8-6BA1-445A-A933-0CC04E387270}" type="pres">
      <dgm:prSet presAssocID="{013553FC-AC01-4EC3-9509-7A341B372124}" presName="FourConn_1-2" presStyleLbl="fgAccFollowNode1" presStyleIdx="0" presStyleCnt="3">
        <dgm:presLayoutVars>
          <dgm:bulletEnabled val="1"/>
        </dgm:presLayoutVars>
      </dgm:prSet>
      <dgm:spPr/>
    </dgm:pt>
    <dgm:pt modelId="{971D6F90-D294-4158-9868-E73ECC0FA99B}" type="pres">
      <dgm:prSet presAssocID="{013553FC-AC01-4EC3-9509-7A341B372124}" presName="FourConn_2-3" presStyleLbl="fgAccFollowNode1" presStyleIdx="1" presStyleCnt="3">
        <dgm:presLayoutVars>
          <dgm:bulletEnabled val="1"/>
        </dgm:presLayoutVars>
      </dgm:prSet>
      <dgm:spPr/>
    </dgm:pt>
    <dgm:pt modelId="{50700AB0-79FF-4017-B22E-55BF2DB4B383}" type="pres">
      <dgm:prSet presAssocID="{013553FC-AC01-4EC3-9509-7A341B372124}" presName="FourConn_3-4" presStyleLbl="fgAccFollowNode1" presStyleIdx="2" presStyleCnt="3">
        <dgm:presLayoutVars>
          <dgm:bulletEnabled val="1"/>
        </dgm:presLayoutVars>
      </dgm:prSet>
      <dgm:spPr/>
    </dgm:pt>
    <dgm:pt modelId="{5E69B371-BAEE-4B6B-B6C4-595681B530F5}" type="pres">
      <dgm:prSet presAssocID="{013553FC-AC01-4EC3-9509-7A341B372124}" presName="FourNodes_1_text" presStyleLbl="node1" presStyleIdx="3" presStyleCnt="4">
        <dgm:presLayoutVars>
          <dgm:bulletEnabled val="1"/>
        </dgm:presLayoutVars>
      </dgm:prSet>
      <dgm:spPr/>
    </dgm:pt>
    <dgm:pt modelId="{1CCC3A0A-B56A-4535-B024-6C3BEB9DD566}" type="pres">
      <dgm:prSet presAssocID="{013553FC-AC01-4EC3-9509-7A341B372124}" presName="FourNodes_2_text" presStyleLbl="node1" presStyleIdx="3" presStyleCnt="4">
        <dgm:presLayoutVars>
          <dgm:bulletEnabled val="1"/>
        </dgm:presLayoutVars>
      </dgm:prSet>
      <dgm:spPr/>
    </dgm:pt>
    <dgm:pt modelId="{563BE356-AC78-4D62-998F-59D1C545195A}" type="pres">
      <dgm:prSet presAssocID="{013553FC-AC01-4EC3-9509-7A341B372124}" presName="FourNodes_3_text" presStyleLbl="node1" presStyleIdx="3" presStyleCnt="4">
        <dgm:presLayoutVars>
          <dgm:bulletEnabled val="1"/>
        </dgm:presLayoutVars>
      </dgm:prSet>
      <dgm:spPr/>
    </dgm:pt>
    <dgm:pt modelId="{CAF35180-2594-4B7E-AC0E-2FA2AA013964}" type="pres">
      <dgm:prSet presAssocID="{013553FC-AC01-4EC3-9509-7A341B372124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C4EF101-1807-48A5-9299-D9603C707D9C}" type="presOf" srcId="{1C0383B9-809D-46CB-8B54-E2869FC33F69}" destId="{0B228333-1920-45A7-8705-78742FB5D564}" srcOrd="0" destOrd="0" presId="urn:microsoft.com/office/officeart/2005/8/layout/vProcess5"/>
    <dgm:cxn modelId="{BBB6ED18-E4B9-4181-918B-EB8A0B21F460}" srcId="{013553FC-AC01-4EC3-9509-7A341B372124}" destId="{114F4108-1187-4863-B435-4AD5D3896B44}" srcOrd="2" destOrd="0" parTransId="{0116BC76-B00F-4081-8586-711CF4CAE7D1}" sibTransId="{4B58A1FF-1ABB-4D8D-B936-15481DEF1142}"/>
    <dgm:cxn modelId="{A7F1961F-4A4F-4737-BD50-BED56D64AE83}" type="presOf" srcId="{C4B3E804-8B0B-45A2-BDAB-63BF235149E1}" destId="{971D6F90-D294-4158-9868-E73ECC0FA99B}" srcOrd="0" destOrd="0" presId="urn:microsoft.com/office/officeart/2005/8/layout/vProcess5"/>
    <dgm:cxn modelId="{7DE4BF29-759C-410B-8010-0700146FFE50}" type="presOf" srcId="{013553FC-AC01-4EC3-9509-7A341B372124}" destId="{4BCFD84A-306E-4996-A36D-C962307263BC}" srcOrd="0" destOrd="0" presId="urn:microsoft.com/office/officeart/2005/8/layout/vProcess5"/>
    <dgm:cxn modelId="{6F6D003C-E315-4B65-86C0-75E35F4EF26C}" srcId="{013553FC-AC01-4EC3-9509-7A341B372124}" destId="{1C0383B9-809D-46CB-8B54-E2869FC33F69}" srcOrd="3" destOrd="0" parTransId="{A15D3186-2B37-494D-99EF-1D876714AA88}" sibTransId="{BC9995AA-3679-43CB-8D88-3E37E067D497}"/>
    <dgm:cxn modelId="{0770493F-55F6-41BC-B5C8-E06C7B39F748}" type="presOf" srcId="{AE9DB823-9F89-4E74-8F91-A569BD594AE7}" destId="{1CCC3A0A-B56A-4535-B024-6C3BEB9DD566}" srcOrd="1" destOrd="0" presId="urn:microsoft.com/office/officeart/2005/8/layout/vProcess5"/>
    <dgm:cxn modelId="{376D4A42-FD19-43E3-B178-AAA5639DB974}" srcId="{013553FC-AC01-4EC3-9509-7A341B372124}" destId="{6B05E3D2-D897-47F3-BC5D-7D4D29AE33DE}" srcOrd="0" destOrd="0" parTransId="{8DC80FB2-EB16-4F58-9569-79D9A676108C}" sibTransId="{00C13FF4-78EE-48A5-B068-F790BB5C632A}"/>
    <dgm:cxn modelId="{76F8D445-3AE3-4700-A0DC-F492B7438A7F}" type="presOf" srcId="{4B58A1FF-1ABB-4D8D-B936-15481DEF1142}" destId="{50700AB0-79FF-4017-B22E-55BF2DB4B383}" srcOrd="0" destOrd="0" presId="urn:microsoft.com/office/officeart/2005/8/layout/vProcess5"/>
    <dgm:cxn modelId="{FDA48E68-1562-418B-A477-3E9F4B3C6866}" type="presOf" srcId="{1C0383B9-809D-46CB-8B54-E2869FC33F69}" destId="{CAF35180-2594-4B7E-AC0E-2FA2AA013964}" srcOrd="1" destOrd="0" presId="urn:microsoft.com/office/officeart/2005/8/layout/vProcess5"/>
    <dgm:cxn modelId="{9300156E-0E68-4A58-A686-786E6B79D632}" type="presOf" srcId="{114F4108-1187-4863-B435-4AD5D3896B44}" destId="{2BB00564-AA90-4904-833C-68E32C3132D2}" srcOrd="0" destOrd="0" presId="urn:microsoft.com/office/officeart/2005/8/layout/vProcess5"/>
    <dgm:cxn modelId="{C9E45150-638C-43E8-9C37-428E3FA5795B}" type="presOf" srcId="{114F4108-1187-4863-B435-4AD5D3896B44}" destId="{563BE356-AC78-4D62-998F-59D1C545195A}" srcOrd="1" destOrd="0" presId="urn:microsoft.com/office/officeart/2005/8/layout/vProcess5"/>
    <dgm:cxn modelId="{4E12EB97-3284-4560-9E37-164E40521118}" type="presOf" srcId="{6B05E3D2-D897-47F3-BC5D-7D4D29AE33DE}" destId="{AC97611A-51AE-495B-AC40-6E5DC556EBFA}" srcOrd="0" destOrd="0" presId="urn:microsoft.com/office/officeart/2005/8/layout/vProcess5"/>
    <dgm:cxn modelId="{091DC998-9D31-4DF7-87A6-37F3BD26215F}" type="presOf" srcId="{00C13FF4-78EE-48A5-B068-F790BB5C632A}" destId="{7D5E18B8-6BA1-445A-A933-0CC04E387270}" srcOrd="0" destOrd="0" presId="urn:microsoft.com/office/officeart/2005/8/layout/vProcess5"/>
    <dgm:cxn modelId="{D8D6AFAD-B74E-4392-91DD-EA71920CC6A2}" type="presOf" srcId="{AE9DB823-9F89-4E74-8F91-A569BD594AE7}" destId="{F5721D6F-4191-44DE-BB15-60F5762919A3}" srcOrd="0" destOrd="0" presId="urn:microsoft.com/office/officeart/2005/8/layout/vProcess5"/>
    <dgm:cxn modelId="{B79216BE-FB7B-492B-BA3D-167373DB10F0}" srcId="{013553FC-AC01-4EC3-9509-7A341B372124}" destId="{AE9DB823-9F89-4E74-8F91-A569BD594AE7}" srcOrd="1" destOrd="0" parTransId="{4F833D91-24AB-4529-8FA3-74BB74D9936C}" sibTransId="{C4B3E804-8B0B-45A2-BDAB-63BF235149E1}"/>
    <dgm:cxn modelId="{D4F460F4-3A36-44B7-AA5E-BCF772290A44}" type="presOf" srcId="{6B05E3D2-D897-47F3-BC5D-7D4D29AE33DE}" destId="{5E69B371-BAEE-4B6B-B6C4-595681B530F5}" srcOrd="1" destOrd="0" presId="urn:microsoft.com/office/officeart/2005/8/layout/vProcess5"/>
    <dgm:cxn modelId="{F476A46F-EEB3-4ED8-86C5-29B50230D966}" type="presParOf" srcId="{4BCFD84A-306E-4996-A36D-C962307263BC}" destId="{455FE075-1388-4E50-8498-F142D7990132}" srcOrd="0" destOrd="0" presId="urn:microsoft.com/office/officeart/2005/8/layout/vProcess5"/>
    <dgm:cxn modelId="{43E355D5-5C7F-4E9C-8B1C-16FAD11C3FC7}" type="presParOf" srcId="{4BCFD84A-306E-4996-A36D-C962307263BC}" destId="{AC97611A-51AE-495B-AC40-6E5DC556EBFA}" srcOrd="1" destOrd="0" presId="urn:microsoft.com/office/officeart/2005/8/layout/vProcess5"/>
    <dgm:cxn modelId="{CC3B6487-085B-4EC2-8EAE-2A6535D380D4}" type="presParOf" srcId="{4BCFD84A-306E-4996-A36D-C962307263BC}" destId="{F5721D6F-4191-44DE-BB15-60F5762919A3}" srcOrd="2" destOrd="0" presId="urn:microsoft.com/office/officeart/2005/8/layout/vProcess5"/>
    <dgm:cxn modelId="{B04CD0E1-5AC6-40DB-89DC-E0989CDC4175}" type="presParOf" srcId="{4BCFD84A-306E-4996-A36D-C962307263BC}" destId="{2BB00564-AA90-4904-833C-68E32C3132D2}" srcOrd="3" destOrd="0" presId="urn:microsoft.com/office/officeart/2005/8/layout/vProcess5"/>
    <dgm:cxn modelId="{0F7F4766-68F2-4562-A1F7-4B6C6CD6524E}" type="presParOf" srcId="{4BCFD84A-306E-4996-A36D-C962307263BC}" destId="{0B228333-1920-45A7-8705-78742FB5D564}" srcOrd="4" destOrd="0" presId="urn:microsoft.com/office/officeart/2005/8/layout/vProcess5"/>
    <dgm:cxn modelId="{2F2271C5-EB08-4E14-85CE-2957BC2D3956}" type="presParOf" srcId="{4BCFD84A-306E-4996-A36D-C962307263BC}" destId="{7D5E18B8-6BA1-445A-A933-0CC04E387270}" srcOrd="5" destOrd="0" presId="urn:microsoft.com/office/officeart/2005/8/layout/vProcess5"/>
    <dgm:cxn modelId="{11F3951B-127A-4294-9568-0C9B4051130C}" type="presParOf" srcId="{4BCFD84A-306E-4996-A36D-C962307263BC}" destId="{971D6F90-D294-4158-9868-E73ECC0FA99B}" srcOrd="6" destOrd="0" presId="urn:microsoft.com/office/officeart/2005/8/layout/vProcess5"/>
    <dgm:cxn modelId="{9D322D92-799C-4F1D-BF04-C7D944DF0A82}" type="presParOf" srcId="{4BCFD84A-306E-4996-A36D-C962307263BC}" destId="{50700AB0-79FF-4017-B22E-55BF2DB4B383}" srcOrd="7" destOrd="0" presId="urn:microsoft.com/office/officeart/2005/8/layout/vProcess5"/>
    <dgm:cxn modelId="{21DF31CB-3D72-4782-B578-82A967DD38CE}" type="presParOf" srcId="{4BCFD84A-306E-4996-A36D-C962307263BC}" destId="{5E69B371-BAEE-4B6B-B6C4-595681B530F5}" srcOrd="8" destOrd="0" presId="urn:microsoft.com/office/officeart/2005/8/layout/vProcess5"/>
    <dgm:cxn modelId="{8B4A1E6F-7BC5-4C55-8E4C-EC2006F1B6EF}" type="presParOf" srcId="{4BCFD84A-306E-4996-A36D-C962307263BC}" destId="{1CCC3A0A-B56A-4535-B024-6C3BEB9DD566}" srcOrd="9" destOrd="0" presId="urn:microsoft.com/office/officeart/2005/8/layout/vProcess5"/>
    <dgm:cxn modelId="{BFA68646-8765-4C4A-811D-E13F06B4DB2A}" type="presParOf" srcId="{4BCFD84A-306E-4996-A36D-C962307263BC}" destId="{563BE356-AC78-4D62-998F-59D1C545195A}" srcOrd="10" destOrd="0" presId="urn:microsoft.com/office/officeart/2005/8/layout/vProcess5"/>
    <dgm:cxn modelId="{BEAED09C-F51C-4A90-9093-190BD6D95B2E}" type="presParOf" srcId="{4BCFD84A-306E-4996-A36D-C962307263BC}" destId="{CAF35180-2594-4B7E-AC0E-2FA2AA01396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BC8AA3-F870-407C-8312-A9E9C63135E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0DA7FA-D02D-4338-8CF6-4D4B9AEBF168}">
      <dgm:prSet custT="1"/>
      <dgm:spPr/>
      <dgm:t>
        <a:bodyPr/>
        <a:lstStyle/>
        <a:p>
          <a:r>
            <a:rPr lang="pt-BR" sz="2800" u="none" dirty="0"/>
            <a:t>Imperativo afirmativo </a:t>
          </a:r>
          <a:r>
            <a:rPr lang="pt-BR" sz="2800" dirty="0"/>
            <a:t>relativo a </a:t>
          </a:r>
          <a:r>
            <a:rPr lang="pt-BR" sz="2800" b="0" dirty="0" err="1"/>
            <a:t>usted</a:t>
          </a:r>
          <a:r>
            <a:rPr lang="pt-BR" sz="2800" b="0" dirty="0"/>
            <a:t>, </a:t>
          </a:r>
          <a:r>
            <a:rPr lang="pt-BR" sz="2800" b="0" dirty="0" err="1"/>
            <a:t>nosotros</a:t>
          </a:r>
          <a:r>
            <a:rPr lang="pt-BR" sz="2800" b="0" dirty="0"/>
            <a:t> y </a:t>
          </a:r>
          <a:r>
            <a:rPr lang="pt-BR" sz="2800" b="0" dirty="0" err="1"/>
            <a:t>ustedes</a:t>
          </a:r>
          <a:r>
            <a:rPr lang="pt-BR" sz="2800" b="0" dirty="0"/>
            <a:t>. </a:t>
          </a:r>
          <a:r>
            <a:rPr lang="pt-BR" sz="2800" b="0" dirty="0" err="1"/>
            <a:t>Ejemplos</a:t>
          </a:r>
          <a:r>
            <a:rPr lang="pt-BR" sz="2800" b="0" dirty="0"/>
            <a:t>: </a:t>
          </a:r>
          <a:endParaRPr lang="en-US" sz="2800" b="0" dirty="0"/>
        </a:p>
      </dgm:t>
    </dgm:pt>
    <dgm:pt modelId="{E239CCDF-6886-4134-BB7E-A7EAB2DB196F}" type="parTrans" cxnId="{D8B36D58-6061-439C-BCCB-E7B2137B472E}">
      <dgm:prSet/>
      <dgm:spPr/>
      <dgm:t>
        <a:bodyPr/>
        <a:lstStyle/>
        <a:p>
          <a:endParaRPr lang="en-US"/>
        </a:p>
      </dgm:t>
    </dgm:pt>
    <dgm:pt modelId="{25EFA28E-034F-48AE-9BC3-A1C025CBCFBA}" type="sibTrans" cxnId="{D8B36D58-6061-439C-BCCB-E7B2137B472E}">
      <dgm:prSet/>
      <dgm:spPr/>
      <dgm:t>
        <a:bodyPr/>
        <a:lstStyle/>
        <a:p>
          <a:endParaRPr lang="en-US"/>
        </a:p>
      </dgm:t>
    </dgm:pt>
    <dgm:pt modelId="{7A24080D-CEE0-43EA-945B-A013317EF988}">
      <dgm:prSet custT="1"/>
      <dgm:spPr/>
      <dgm:t>
        <a:bodyPr/>
        <a:lstStyle/>
        <a:p>
          <a:r>
            <a:rPr lang="pt-BR" sz="2800" b="0" i="1" dirty="0"/>
            <a:t>1. </a:t>
          </a:r>
          <a:r>
            <a:rPr lang="pt-BR" sz="2800" b="1" i="1" dirty="0" err="1"/>
            <a:t>Venga</a:t>
          </a:r>
          <a:r>
            <a:rPr lang="pt-BR" sz="2800" b="0" dirty="0"/>
            <a:t> </a:t>
          </a:r>
          <a:r>
            <a:rPr lang="pt-BR" sz="2800" b="0" dirty="0" err="1"/>
            <a:t>mañana</a:t>
          </a:r>
          <a:r>
            <a:rPr lang="pt-BR" sz="2800" b="0" dirty="0"/>
            <a:t> </a:t>
          </a:r>
          <a:r>
            <a:rPr lang="pt-BR" sz="2800" dirty="0"/>
            <a:t>a esta </a:t>
          </a:r>
          <a:r>
            <a:rPr lang="pt-BR" sz="2800" dirty="0" err="1"/>
            <a:t>misma</a:t>
          </a:r>
          <a:r>
            <a:rPr lang="pt-BR" sz="2800" dirty="0"/>
            <a:t> hora, Sr. Pérez.</a:t>
          </a:r>
          <a:endParaRPr lang="en-US" sz="2800" dirty="0"/>
        </a:p>
      </dgm:t>
    </dgm:pt>
    <dgm:pt modelId="{E9E20F52-C6B1-40A2-9541-FE72EF0B7866}" type="parTrans" cxnId="{B7145399-A826-4FE8-88B1-F9F299379914}">
      <dgm:prSet/>
      <dgm:spPr/>
      <dgm:t>
        <a:bodyPr/>
        <a:lstStyle/>
        <a:p>
          <a:endParaRPr lang="en-US"/>
        </a:p>
      </dgm:t>
    </dgm:pt>
    <dgm:pt modelId="{E86A7EC0-E4B2-4724-A4F2-2FFFF5C4ED35}" type="sibTrans" cxnId="{B7145399-A826-4FE8-88B1-F9F299379914}">
      <dgm:prSet/>
      <dgm:spPr/>
      <dgm:t>
        <a:bodyPr/>
        <a:lstStyle/>
        <a:p>
          <a:endParaRPr lang="en-US"/>
        </a:p>
      </dgm:t>
    </dgm:pt>
    <dgm:pt modelId="{FBC869B3-ADDC-464F-9E62-2DE33AF382F3}">
      <dgm:prSet custT="1"/>
      <dgm:spPr/>
      <dgm:t>
        <a:bodyPr/>
        <a:lstStyle/>
        <a:p>
          <a:r>
            <a:rPr lang="pt-BR" sz="2800" b="0" i="1" dirty="0"/>
            <a:t>2. </a:t>
          </a:r>
          <a:r>
            <a:rPr lang="pt-BR" sz="2800" b="1" i="1" dirty="0"/>
            <a:t>Descansemos</a:t>
          </a:r>
          <a:r>
            <a:rPr lang="pt-BR" sz="2800" b="0" dirty="0"/>
            <a:t> </a:t>
          </a:r>
          <a:r>
            <a:rPr lang="pt-BR" sz="2800" dirty="0" err="1"/>
            <a:t>un</a:t>
          </a:r>
          <a:r>
            <a:rPr lang="pt-BR" sz="2800" dirty="0"/>
            <a:t> </a:t>
          </a:r>
          <a:r>
            <a:rPr lang="pt-BR" sz="2800" dirty="0" err="1"/>
            <a:t>poquito</a:t>
          </a:r>
          <a:r>
            <a:rPr lang="pt-BR" sz="2800" dirty="0"/>
            <a:t> antes de empezar </a:t>
          </a:r>
          <a:r>
            <a:rPr lang="pt-BR" sz="2800" dirty="0" err="1"/>
            <a:t>nuestro</a:t>
          </a:r>
          <a:r>
            <a:rPr lang="pt-BR" sz="2800" dirty="0"/>
            <a:t> </a:t>
          </a:r>
          <a:r>
            <a:rPr lang="pt-BR" sz="2800" dirty="0" err="1"/>
            <a:t>trabajo</a:t>
          </a:r>
          <a:r>
            <a:rPr lang="pt-BR" sz="2800" dirty="0"/>
            <a:t>.</a:t>
          </a:r>
          <a:endParaRPr lang="en-US" sz="2800" dirty="0"/>
        </a:p>
      </dgm:t>
    </dgm:pt>
    <dgm:pt modelId="{B231944C-EB09-4950-8CB5-ADCAEF4E0FE8}" type="parTrans" cxnId="{F837992C-F31B-4188-BE27-627F26DA238B}">
      <dgm:prSet/>
      <dgm:spPr/>
      <dgm:t>
        <a:bodyPr/>
        <a:lstStyle/>
        <a:p>
          <a:endParaRPr lang="en-US"/>
        </a:p>
      </dgm:t>
    </dgm:pt>
    <dgm:pt modelId="{133D0006-A817-434D-BED6-74F24DB6CB12}" type="sibTrans" cxnId="{F837992C-F31B-4188-BE27-627F26DA238B}">
      <dgm:prSet/>
      <dgm:spPr/>
      <dgm:t>
        <a:bodyPr/>
        <a:lstStyle/>
        <a:p>
          <a:endParaRPr lang="en-US"/>
        </a:p>
      </dgm:t>
    </dgm:pt>
    <dgm:pt modelId="{1DDDD88A-4104-42B8-ACE8-A4BA3C5CD3AF}">
      <dgm:prSet custT="1"/>
      <dgm:spPr/>
      <dgm:t>
        <a:bodyPr/>
        <a:lstStyle/>
        <a:p>
          <a:r>
            <a:rPr lang="pt-BR" sz="2800" b="0" i="1" dirty="0"/>
            <a:t>3. </a:t>
          </a:r>
          <a:r>
            <a:rPr lang="pt-BR" sz="2800" b="1" i="1" dirty="0" err="1"/>
            <a:t>Piensen</a:t>
          </a:r>
          <a:r>
            <a:rPr lang="pt-BR" sz="2800" b="0" dirty="0"/>
            <a:t> </a:t>
          </a:r>
          <a:r>
            <a:rPr lang="pt-BR" sz="2800" dirty="0"/>
            <a:t>dos </a:t>
          </a:r>
          <a:r>
            <a:rPr lang="pt-BR" sz="2800" dirty="0" err="1"/>
            <a:t>veces</a:t>
          </a:r>
          <a:r>
            <a:rPr lang="pt-BR" sz="2800" dirty="0"/>
            <a:t> antes de </a:t>
          </a:r>
          <a:r>
            <a:rPr lang="pt-BR" sz="2800" dirty="0" err="1"/>
            <a:t>decir</a:t>
          </a:r>
          <a:r>
            <a:rPr lang="pt-BR" sz="2800" dirty="0"/>
            <a:t> </a:t>
          </a:r>
          <a:r>
            <a:rPr lang="pt-BR" sz="2800" dirty="0" err="1"/>
            <a:t>cualquier</a:t>
          </a:r>
          <a:r>
            <a:rPr lang="pt-BR" sz="2800" dirty="0"/>
            <a:t> cosa, muchachos.</a:t>
          </a:r>
          <a:endParaRPr lang="en-US" sz="2800" dirty="0"/>
        </a:p>
      </dgm:t>
    </dgm:pt>
    <dgm:pt modelId="{E7657584-D708-435A-85E8-7D6D26BC461A}" type="parTrans" cxnId="{F6126B4F-42B4-4693-B17D-D0880AC7C155}">
      <dgm:prSet/>
      <dgm:spPr/>
      <dgm:t>
        <a:bodyPr/>
        <a:lstStyle/>
        <a:p>
          <a:endParaRPr lang="en-US"/>
        </a:p>
      </dgm:t>
    </dgm:pt>
    <dgm:pt modelId="{C118E14B-335F-4697-BB35-033174FB2299}" type="sibTrans" cxnId="{F6126B4F-42B4-4693-B17D-D0880AC7C155}">
      <dgm:prSet/>
      <dgm:spPr/>
      <dgm:t>
        <a:bodyPr/>
        <a:lstStyle/>
        <a:p>
          <a:endParaRPr lang="en-US"/>
        </a:p>
      </dgm:t>
    </dgm:pt>
    <dgm:pt modelId="{CD741697-7186-465D-9D84-078B1E7F5723}" type="pres">
      <dgm:prSet presAssocID="{DEBC8AA3-F870-407C-8312-A9E9C63135E5}" presName="vert0" presStyleCnt="0">
        <dgm:presLayoutVars>
          <dgm:dir/>
          <dgm:animOne val="branch"/>
          <dgm:animLvl val="lvl"/>
        </dgm:presLayoutVars>
      </dgm:prSet>
      <dgm:spPr/>
    </dgm:pt>
    <dgm:pt modelId="{83545440-C055-4E3D-B641-CEDDC47D7EF3}" type="pres">
      <dgm:prSet presAssocID="{140DA7FA-D02D-4338-8CF6-4D4B9AEBF168}" presName="thickLine" presStyleLbl="alignNode1" presStyleIdx="0" presStyleCnt="4"/>
      <dgm:spPr/>
    </dgm:pt>
    <dgm:pt modelId="{5A62AC86-8336-475E-9795-88017D37B76A}" type="pres">
      <dgm:prSet presAssocID="{140DA7FA-D02D-4338-8CF6-4D4B9AEBF168}" presName="horz1" presStyleCnt="0"/>
      <dgm:spPr/>
    </dgm:pt>
    <dgm:pt modelId="{4D87385E-4460-4E7D-BE43-07E5924A9ED9}" type="pres">
      <dgm:prSet presAssocID="{140DA7FA-D02D-4338-8CF6-4D4B9AEBF168}" presName="tx1" presStyleLbl="revTx" presStyleIdx="0" presStyleCnt="4"/>
      <dgm:spPr/>
    </dgm:pt>
    <dgm:pt modelId="{EE592076-5138-4B95-AE07-8A1A97CA57B7}" type="pres">
      <dgm:prSet presAssocID="{140DA7FA-D02D-4338-8CF6-4D4B9AEBF168}" presName="vert1" presStyleCnt="0"/>
      <dgm:spPr/>
    </dgm:pt>
    <dgm:pt modelId="{E9A3E37D-994C-4635-9973-2C3ABD462459}" type="pres">
      <dgm:prSet presAssocID="{7A24080D-CEE0-43EA-945B-A013317EF988}" presName="thickLine" presStyleLbl="alignNode1" presStyleIdx="1" presStyleCnt="4"/>
      <dgm:spPr/>
    </dgm:pt>
    <dgm:pt modelId="{58790900-329A-4741-BE9D-A2534A80EC1A}" type="pres">
      <dgm:prSet presAssocID="{7A24080D-CEE0-43EA-945B-A013317EF988}" presName="horz1" presStyleCnt="0"/>
      <dgm:spPr/>
    </dgm:pt>
    <dgm:pt modelId="{A3C824C7-B9AD-4C88-A231-DE12ED4A0011}" type="pres">
      <dgm:prSet presAssocID="{7A24080D-CEE0-43EA-945B-A013317EF988}" presName="tx1" presStyleLbl="revTx" presStyleIdx="1" presStyleCnt="4"/>
      <dgm:spPr/>
    </dgm:pt>
    <dgm:pt modelId="{BA7FFE46-DE02-4A50-910F-D67238908255}" type="pres">
      <dgm:prSet presAssocID="{7A24080D-CEE0-43EA-945B-A013317EF988}" presName="vert1" presStyleCnt="0"/>
      <dgm:spPr/>
    </dgm:pt>
    <dgm:pt modelId="{D482DCA3-F217-4CE1-8548-FACA26F7CB1E}" type="pres">
      <dgm:prSet presAssocID="{FBC869B3-ADDC-464F-9E62-2DE33AF382F3}" presName="thickLine" presStyleLbl="alignNode1" presStyleIdx="2" presStyleCnt="4"/>
      <dgm:spPr/>
    </dgm:pt>
    <dgm:pt modelId="{BC572949-F442-4C5A-B8A7-2C21C9E8265D}" type="pres">
      <dgm:prSet presAssocID="{FBC869B3-ADDC-464F-9E62-2DE33AF382F3}" presName="horz1" presStyleCnt="0"/>
      <dgm:spPr/>
    </dgm:pt>
    <dgm:pt modelId="{0E2FC2BB-B3C8-43BC-9E23-34F90AE895C1}" type="pres">
      <dgm:prSet presAssocID="{FBC869B3-ADDC-464F-9E62-2DE33AF382F3}" presName="tx1" presStyleLbl="revTx" presStyleIdx="2" presStyleCnt="4"/>
      <dgm:spPr/>
    </dgm:pt>
    <dgm:pt modelId="{7008A0ED-EDE4-444D-942A-E4ABEA843F2C}" type="pres">
      <dgm:prSet presAssocID="{FBC869B3-ADDC-464F-9E62-2DE33AF382F3}" presName="vert1" presStyleCnt="0"/>
      <dgm:spPr/>
    </dgm:pt>
    <dgm:pt modelId="{346FB0E8-86B9-4449-A1A9-EA6224B20288}" type="pres">
      <dgm:prSet presAssocID="{1DDDD88A-4104-42B8-ACE8-A4BA3C5CD3AF}" presName="thickLine" presStyleLbl="alignNode1" presStyleIdx="3" presStyleCnt="4"/>
      <dgm:spPr/>
    </dgm:pt>
    <dgm:pt modelId="{D3B036B3-E08F-49B6-9C8F-A74FD2E65AC6}" type="pres">
      <dgm:prSet presAssocID="{1DDDD88A-4104-42B8-ACE8-A4BA3C5CD3AF}" presName="horz1" presStyleCnt="0"/>
      <dgm:spPr/>
    </dgm:pt>
    <dgm:pt modelId="{3E6B32CC-8C9F-401D-84DC-8B52BF2C96A8}" type="pres">
      <dgm:prSet presAssocID="{1DDDD88A-4104-42B8-ACE8-A4BA3C5CD3AF}" presName="tx1" presStyleLbl="revTx" presStyleIdx="3" presStyleCnt="4"/>
      <dgm:spPr/>
    </dgm:pt>
    <dgm:pt modelId="{2E0FCD6C-B1CD-4CBA-BD49-560370B336B5}" type="pres">
      <dgm:prSet presAssocID="{1DDDD88A-4104-42B8-ACE8-A4BA3C5CD3AF}" presName="vert1" presStyleCnt="0"/>
      <dgm:spPr/>
    </dgm:pt>
  </dgm:ptLst>
  <dgm:cxnLst>
    <dgm:cxn modelId="{F837992C-F31B-4188-BE27-627F26DA238B}" srcId="{DEBC8AA3-F870-407C-8312-A9E9C63135E5}" destId="{FBC869B3-ADDC-464F-9E62-2DE33AF382F3}" srcOrd="2" destOrd="0" parTransId="{B231944C-EB09-4950-8CB5-ADCAEF4E0FE8}" sibTransId="{133D0006-A817-434D-BED6-74F24DB6CB12}"/>
    <dgm:cxn modelId="{F6126B4F-42B4-4693-B17D-D0880AC7C155}" srcId="{DEBC8AA3-F870-407C-8312-A9E9C63135E5}" destId="{1DDDD88A-4104-42B8-ACE8-A4BA3C5CD3AF}" srcOrd="3" destOrd="0" parTransId="{E7657584-D708-435A-85E8-7D6D26BC461A}" sibTransId="{C118E14B-335F-4697-BB35-033174FB2299}"/>
    <dgm:cxn modelId="{D86A3370-CE1C-4E6B-A172-9361EAB27B21}" type="presOf" srcId="{1DDDD88A-4104-42B8-ACE8-A4BA3C5CD3AF}" destId="{3E6B32CC-8C9F-401D-84DC-8B52BF2C96A8}" srcOrd="0" destOrd="0" presId="urn:microsoft.com/office/officeart/2008/layout/LinedList"/>
    <dgm:cxn modelId="{91120157-F1CD-465C-9CF3-069300BB7F33}" type="presOf" srcId="{DEBC8AA3-F870-407C-8312-A9E9C63135E5}" destId="{CD741697-7186-465D-9D84-078B1E7F5723}" srcOrd="0" destOrd="0" presId="urn:microsoft.com/office/officeart/2008/layout/LinedList"/>
    <dgm:cxn modelId="{FCB72D78-16B0-48D9-8B65-552BC831D96C}" type="presOf" srcId="{140DA7FA-D02D-4338-8CF6-4D4B9AEBF168}" destId="{4D87385E-4460-4E7D-BE43-07E5924A9ED9}" srcOrd="0" destOrd="0" presId="urn:microsoft.com/office/officeart/2008/layout/LinedList"/>
    <dgm:cxn modelId="{D8B36D58-6061-439C-BCCB-E7B2137B472E}" srcId="{DEBC8AA3-F870-407C-8312-A9E9C63135E5}" destId="{140DA7FA-D02D-4338-8CF6-4D4B9AEBF168}" srcOrd="0" destOrd="0" parTransId="{E239CCDF-6886-4134-BB7E-A7EAB2DB196F}" sibTransId="{25EFA28E-034F-48AE-9BC3-A1C025CBCFBA}"/>
    <dgm:cxn modelId="{A1612793-286E-4B11-AC47-CD8EE92A0A37}" type="presOf" srcId="{7A24080D-CEE0-43EA-945B-A013317EF988}" destId="{A3C824C7-B9AD-4C88-A231-DE12ED4A0011}" srcOrd="0" destOrd="0" presId="urn:microsoft.com/office/officeart/2008/layout/LinedList"/>
    <dgm:cxn modelId="{B7145399-A826-4FE8-88B1-F9F299379914}" srcId="{DEBC8AA3-F870-407C-8312-A9E9C63135E5}" destId="{7A24080D-CEE0-43EA-945B-A013317EF988}" srcOrd="1" destOrd="0" parTransId="{E9E20F52-C6B1-40A2-9541-FE72EF0B7866}" sibTransId="{E86A7EC0-E4B2-4724-A4F2-2FFFF5C4ED35}"/>
    <dgm:cxn modelId="{3F60B4EB-F2C5-4A06-BD98-814E057C7AC2}" type="presOf" srcId="{FBC869B3-ADDC-464F-9E62-2DE33AF382F3}" destId="{0E2FC2BB-B3C8-43BC-9E23-34F90AE895C1}" srcOrd="0" destOrd="0" presId="urn:microsoft.com/office/officeart/2008/layout/LinedList"/>
    <dgm:cxn modelId="{F7472194-9C90-4964-8E51-857E56D5E3EF}" type="presParOf" srcId="{CD741697-7186-465D-9D84-078B1E7F5723}" destId="{83545440-C055-4E3D-B641-CEDDC47D7EF3}" srcOrd="0" destOrd="0" presId="urn:microsoft.com/office/officeart/2008/layout/LinedList"/>
    <dgm:cxn modelId="{92A7FF51-E0B6-4B66-A6B6-781743405021}" type="presParOf" srcId="{CD741697-7186-465D-9D84-078B1E7F5723}" destId="{5A62AC86-8336-475E-9795-88017D37B76A}" srcOrd="1" destOrd="0" presId="urn:microsoft.com/office/officeart/2008/layout/LinedList"/>
    <dgm:cxn modelId="{CA0FC258-4892-4CD7-B3A8-CD1973653E3D}" type="presParOf" srcId="{5A62AC86-8336-475E-9795-88017D37B76A}" destId="{4D87385E-4460-4E7D-BE43-07E5924A9ED9}" srcOrd="0" destOrd="0" presId="urn:microsoft.com/office/officeart/2008/layout/LinedList"/>
    <dgm:cxn modelId="{0C895F2B-EEFF-4F28-87DC-B78C64068E6B}" type="presParOf" srcId="{5A62AC86-8336-475E-9795-88017D37B76A}" destId="{EE592076-5138-4B95-AE07-8A1A97CA57B7}" srcOrd="1" destOrd="0" presId="urn:microsoft.com/office/officeart/2008/layout/LinedList"/>
    <dgm:cxn modelId="{6D0CA648-5963-4A36-8878-473FC843ABF7}" type="presParOf" srcId="{CD741697-7186-465D-9D84-078B1E7F5723}" destId="{E9A3E37D-994C-4635-9973-2C3ABD462459}" srcOrd="2" destOrd="0" presId="urn:microsoft.com/office/officeart/2008/layout/LinedList"/>
    <dgm:cxn modelId="{330C761D-ADB0-4B55-BFFC-C271D18827C2}" type="presParOf" srcId="{CD741697-7186-465D-9D84-078B1E7F5723}" destId="{58790900-329A-4741-BE9D-A2534A80EC1A}" srcOrd="3" destOrd="0" presId="urn:microsoft.com/office/officeart/2008/layout/LinedList"/>
    <dgm:cxn modelId="{ACEDD5DC-D75D-4DA2-8C58-8115D3807793}" type="presParOf" srcId="{58790900-329A-4741-BE9D-A2534A80EC1A}" destId="{A3C824C7-B9AD-4C88-A231-DE12ED4A0011}" srcOrd="0" destOrd="0" presId="urn:microsoft.com/office/officeart/2008/layout/LinedList"/>
    <dgm:cxn modelId="{FF111A43-8756-43A5-9ECE-261C01EBCD9A}" type="presParOf" srcId="{58790900-329A-4741-BE9D-A2534A80EC1A}" destId="{BA7FFE46-DE02-4A50-910F-D67238908255}" srcOrd="1" destOrd="0" presId="urn:microsoft.com/office/officeart/2008/layout/LinedList"/>
    <dgm:cxn modelId="{C00AC17F-44B5-42E7-A2C9-64A3540E3557}" type="presParOf" srcId="{CD741697-7186-465D-9D84-078B1E7F5723}" destId="{D482DCA3-F217-4CE1-8548-FACA26F7CB1E}" srcOrd="4" destOrd="0" presId="urn:microsoft.com/office/officeart/2008/layout/LinedList"/>
    <dgm:cxn modelId="{CF00A66B-9D40-4C52-9C98-94411F9654F3}" type="presParOf" srcId="{CD741697-7186-465D-9D84-078B1E7F5723}" destId="{BC572949-F442-4C5A-B8A7-2C21C9E8265D}" srcOrd="5" destOrd="0" presId="urn:microsoft.com/office/officeart/2008/layout/LinedList"/>
    <dgm:cxn modelId="{22719845-3995-4EBE-83F7-265A3717984F}" type="presParOf" srcId="{BC572949-F442-4C5A-B8A7-2C21C9E8265D}" destId="{0E2FC2BB-B3C8-43BC-9E23-34F90AE895C1}" srcOrd="0" destOrd="0" presId="urn:microsoft.com/office/officeart/2008/layout/LinedList"/>
    <dgm:cxn modelId="{8D6A1664-E9FB-41ED-990D-E53AEE139084}" type="presParOf" srcId="{BC572949-F442-4C5A-B8A7-2C21C9E8265D}" destId="{7008A0ED-EDE4-444D-942A-E4ABEA843F2C}" srcOrd="1" destOrd="0" presId="urn:microsoft.com/office/officeart/2008/layout/LinedList"/>
    <dgm:cxn modelId="{D9D44CE3-6796-4F9F-AB76-43DD889779CA}" type="presParOf" srcId="{CD741697-7186-465D-9D84-078B1E7F5723}" destId="{346FB0E8-86B9-4449-A1A9-EA6224B20288}" srcOrd="6" destOrd="0" presId="urn:microsoft.com/office/officeart/2008/layout/LinedList"/>
    <dgm:cxn modelId="{B3DFF8F2-6586-4CD9-8491-78048E22A67C}" type="presParOf" srcId="{CD741697-7186-465D-9D84-078B1E7F5723}" destId="{D3B036B3-E08F-49B6-9C8F-A74FD2E65AC6}" srcOrd="7" destOrd="0" presId="urn:microsoft.com/office/officeart/2008/layout/LinedList"/>
    <dgm:cxn modelId="{4875FB01-7F7B-4CF4-AA05-0C9511BE2634}" type="presParOf" srcId="{D3B036B3-E08F-49B6-9C8F-A74FD2E65AC6}" destId="{3E6B32CC-8C9F-401D-84DC-8B52BF2C96A8}" srcOrd="0" destOrd="0" presId="urn:microsoft.com/office/officeart/2008/layout/LinedList"/>
    <dgm:cxn modelId="{DD6015F2-5867-46EF-B604-C58B9EDEB6BB}" type="presParOf" srcId="{D3B036B3-E08F-49B6-9C8F-A74FD2E65AC6}" destId="{2E0FCD6C-B1CD-4CBA-BD49-560370B336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F6DE05-7D8B-4A85-BEA2-69BD9143D57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B2EEBD-7984-4754-8B45-EF5E18358372}">
      <dgm:prSet custT="1"/>
      <dgm:spPr/>
      <dgm:t>
        <a:bodyPr/>
        <a:lstStyle/>
        <a:p>
          <a:r>
            <a:rPr lang="es-ES" sz="2800" dirty="0"/>
            <a:t>Imperativo negativo para cualquier persona.</a:t>
          </a:r>
          <a:r>
            <a:rPr lang="es-ES" sz="2800" b="1" dirty="0"/>
            <a:t> </a:t>
          </a:r>
          <a:r>
            <a:rPr lang="es-ES" sz="2800" b="0" dirty="0"/>
            <a:t>Ejemplos: </a:t>
          </a:r>
          <a:endParaRPr lang="en-US" sz="2800" b="0" dirty="0"/>
        </a:p>
      </dgm:t>
    </dgm:pt>
    <dgm:pt modelId="{C9442027-DCE9-4993-AE0E-2811227287EA}" type="parTrans" cxnId="{8ADAA355-DA14-415E-8B9F-CD6CB951840C}">
      <dgm:prSet/>
      <dgm:spPr/>
      <dgm:t>
        <a:bodyPr/>
        <a:lstStyle/>
        <a:p>
          <a:endParaRPr lang="en-US"/>
        </a:p>
      </dgm:t>
    </dgm:pt>
    <dgm:pt modelId="{4644F42F-610D-4669-9130-27CFC515D5A1}" type="sibTrans" cxnId="{8ADAA355-DA14-415E-8B9F-CD6CB951840C}">
      <dgm:prSet/>
      <dgm:spPr/>
      <dgm:t>
        <a:bodyPr/>
        <a:lstStyle/>
        <a:p>
          <a:endParaRPr lang="en-US"/>
        </a:p>
      </dgm:t>
    </dgm:pt>
    <dgm:pt modelId="{E1BB88D3-ABBA-4529-B67D-5CE0FAEFA39C}">
      <dgm:prSet custT="1"/>
      <dgm:spPr/>
      <dgm:t>
        <a:bodyPr/>
        <a:lstStyle/>
        <a:p>
          <a:r>
            <a:rPr lang="es-ES" sz="2800" b="0" dirty="0"/>
            <a:t>1. </a:t>
          </a:r>
          <a:r>
            <a:rPr lang="es-ES" sz="2800" b="1" dirty="0"/>
            <a:t>No hables </a:t>
          </a:r>
          <a:r>
            <a:rPr lang="es-ES" sz="2800" dirty="0"/>
            <a:t>tan alto, Juanito: tu papá está durmiendo.</a:t>
          </a:r>
          <a:endParaRPr lang="en-US" sz="2800" dirty="0"/>
        </a:p>
      </dgm:t>
    </dgm:pt>
    <dgm:pt modelId="{00E7888E-AB0A-4707-8835-F961069BD526}" type="parTrans" cxnId="{C6659F33-1839-40E6-8E57-AB4F461713FA}">
      <dgm:prSet/>
      <dgm:spPr/>
      <dgm:t>
        <a:bodyPr/>
        <a:lstStyle/>
        <a:p>
          <a:endParaRPr lang="en-US"/>
        </a:p>
      </dgm:t>
    </dgm:pt>
    <dgm:pt modelId="{1A47A29B-DF9C-499E-9E7F-712F6AC149DE}" type="sibTrans" cxnId="{C6659F33-1839-40E6-8E57-AB4F461713FA}">
      <dgm:prSet/>
      <dgm:spPr/>
      <dgm:t>
        <a:bodyPr/>
        <a:lstStyle/>
        <a:p>
          <a:endParaRPr lang="en-US"/>
        </a:p>
      </dgm:t>
    </dgm:pt>
    <dgm:pt modelId="{CC4D2A3D-AD34-433F-ABD4-5E6624931AD4}">
      <dgm:prSet custT="1"/>
      <dgm:spPr/>
      <dgm:t>
        <a:bodyPr/>
        <a:lstStyle/>
        <a:p>
          <a:r>
            <a:rPr lang="es-ES" sz="2800" b="0" dirty="0"/>
            <a:t>2.</a:t>
          </a:r>
          <a:r>
            <a:rPr lang="es-ES" sz="2800" b="1" dirty="0"/>
            <a:t> No esperemos </a:t>
          </a:r>
          <a:r>
            <a:rPr lang="es-ES" sz="2800" dirty="0"/>
            <a:t>que otros nos digan que hacer. La solución sólo depende de nosotros.</a:t>
          </a:r>
          <a:endParaRPr lang="en-US" sz="2800" dirty="0"/>
        </a:p>
      </dgm:t>
    </dgm:pt>
    <dgm:pt modelId="{F5098363-A59F-409F-B727-A9117E6CA337}" type="parTrans" cxnId="{1F538272-5B50-4709-A2EB-7FC525C0B987}">
      <dgm:prSet/>
      <dgm:spPr/>
      <dgm:t>
        <a:bodyPr/>
        <a:lstStyle/>
        <a:p>
          <a:endParaRPr lang="en-US"/>
        </a:p>
      </dgm:t>
    </dgm:pt>
    <dgm:pt modelId="{DFF440E0-71E0-4D5E-95D1-79BA2FD638F4}" type="sibTrans" cxnId="{1F538272-5B50-4709-A2EB-7FC525C0B987}">
      <dgm:prSet/>
      <dgm:spPr/>
      <dgm:t>
        <a:bodyPr/>
        <a:lstStyle/>
        <a:p>
          <a:endParaRPr lang="en-US"/>
        </a:p>
      </dgm:t>
    </dgm:pt>
    <dgm:pt modelId="{D28AC57E-D307-4CA1-AE2D-88DD862BC887}">
      <dgm:prSet custT="1"/>
      <dgm:spPr/>
      <dgm:t>
        <a:bodyPr/>
        <a:lstStyle/>
        <a:p>
          <a:r>
            <a:rPr lang="es-ES" sz="2800" b="0" dirty="0"/>
            <a:t>3.</a:t>
          </a:r>
          <a:r>
            <a:rPr lang="es-ES" sz="2800" b="1" dirty="0"/>
            <a:t> No se preocupe</a:t>
          </a:r>
          <a:r>
            <a:rPr lang="es-ES" sz="2800" dirty="0"/>
            <a:t>, señora. Todo saldrá bien.</a:t>
          </a:r>
          <a:endParaRPr lang="en-US" sz="2800" dirty="0"/>
        </a:p>
      </dgm:t>
    </dgm:pt>
    <dgm:pt modelId="{8AAE1CCA-08C7-450B-BA43-E9A0950F5AF9}" type="parTrans" cxnId="{E87D6ACC-5E70-4868-8924-89C869361CBF}">
      <dgm:prSet/>
      <dgm:spPr/>
      <dgm:t>
        <a:bodyPr/>
        <a:lstStyle/>
        <a:p>
          <a:endParaRPr lang="en-US"/>
        </a:p>
      </dgm:t>
    </dgm:pt>
    <dgm:pt modelId="{B2FAA9FD-5D41-4103-AA47-E984779DADE3}" type="sibTrans" cxnId="{E87D6ACC-5E70-4868-8924-89C869361CBF}">
      <dgm:prSet/>
      <dgm:spPr/>
      <dgm:t>
        <a:bodyPr/>
        <a:lstStyle/>
        <a:p>
          <a:endParaRPr lang="en-US"/>
        </a:p>
      </dgm:t>
    </dgm:pt>
    <dgm:pt modelId="{E1F237CF-C7C0-4520-B8F6-E03E2B52D32B}" type="pres">
      <dgm:prSet presAssocID="{9DF6DE05-7D8B-4A85-BEA2-69BD9143D57A}" presName="vert0" presStyleCnt="0">
        <dgm:presLayoutVars>
          <dgm:dir/>
          <dgm:animOne val="branch"/>
          <dgm:animLvl val="lvl"/>
        </dgm:presLayoutVars>
      </dgm:prSet>
      <dgm:spPr/>
    </dgm:pt>
    <dgm:pt modelId="{1F7D2BE1-CC83-48D8-993A-4DCA9A4D7EF9}" type="pres">
      <dgm:prSet presAssocID="{FCB2EEBD-7984-4754-8B45-EF5E18358372}" presName="thickLine" presStyleLbl="alignNode1" presStyleIdx="0" presStyleCnt="4"/>
      <dgm:spPr/>
    </dgm:pt>
    <dgm:pt modelId="{11D16EDC-844E-4307-8970-68150F0B4123}" type="pres">
      <dgm:prSet presAssocID="{FCB2EEBD-7984-4754-8B45-EF5E18358372}" presName="horz1" presStyleCnt="0"/>
      <dgm:spPr/>
    </dgm:pt>
    <dgm:pt modelId="{49552A56-ABD4-447A-9CBF-C65739B6342D}" type="pres">
      <dgm:prSet presAssocID="{FCB2EEBD-7984-4754-8B45-EF5E18358372}" presName="tx1" presStyleLbl="revTx" presStyleIdx="0" presStyleCnt="4"/>
      <dgm:spPr/>
    </dgm:pt>
    <dgm:pt modelId="{527F70B8-C367-41C6-A6ED-8CCEF4897C4E}" type="pres">
      <dgm:prSet presAssocID="{FCB2EEBD-7984-4754-8B45-EF5E18358372}" presName="vert1" presStyleCnt="0"/>
      <dgm:spPr/>
    </dgm:pt>
    <dgm:pt modelId="{8B60E2A9-6D33-424E-88F5-2B9CBEB83FBF}" type="pres">
      <dgm:prSet presAssocID="{E1BB88D3-ABBA-4529-B67D-5CE0FAEFA39C}" presName="thickLine" presStyleLbl="alignNode1" presStyleIdx="1" presStyleCnt="4"/>
      <dgm:spPr/>
    </dgm:pt>
    <dgm:pt modelId="{5C035215-06D4-46E0-ADC4-47C75A7B9FBA}" type="pres">
      <dgm:prSet presAssocID="{E1BB88D3-ABBA-4529-B67D-5CE0FAEFA39C}" presName="horz1" presStyleCnt="0"/>
      <dgm:spPr/>
    </dgm:pt>
    <dgm:pt modelId="{271CB561-E9CF-4BD8-B23B-DCE86D12803F}" type="pres">
      <dgm:prSet presAssocID="{E1BB88D3-ABBA-4529-B67D-5CE0FAEFA39C}" presName="tx1" presStyleLbl="revTx" presStyleIdx="1" presStyleCnt="4"/>
      <dgm:spPr/>
    </dgm:pt>
    <dgm:pt modelId="{DFC9BB1D-129C-41B2-80C5-F63596DDA261}" type="pres">
      <dgm:prSet presAssocID="{E1BB88D3-ABBA-4529-B67D-5CE0FAEFA39C}" presName="vert1" presStyleCnt="0"/>
      <dgm:spPr/>
    </dgm:pt>
    <dgm:pt modelId="{17326D01-A293-48EF-A1A3-CDAFCC94419E}" type="pres">
      <dgm:prSet presAssocID="{CC4D2A3D-AD34-433F-ABD4-5E6624931AD4}" presName="thickLine" presStyleLbl="alignNode1" presStyleIdx="2" presStyleCnt="4"/>
      <dgm:spPr/>
    </dgm:pt>
    <dgm:pt modelId="{3F7C8614-8952-4530-AFD5-72F19841FAF0}" type="pres">
      <dgm:prSet presAssocID="{CC4D2A3D-AD34-433F-ABD4-5E6624931AD4}" presName="horz1" presStyleCnt="0"/>
      <dgm:spPr/>
    </dgm:pt>
    <dgm:pt modelId="{7A23E827-70EE-4E47-82EE-2E2DF55B0C77}" type="pres">
      <dgm:prSet presAssocID="{CC4D2A3D-AD34-433F-ABD4-5E6624931AD4}" presName="tx1" presStyleLbl="revTx" presStyleIdx="2" presStyleCnt="4"/>
      <dgm:spPr/>
    </dgm:pt>
    <dgm:pt modelId="{D69C5A94-9916-40E3-BBF4-E1FE067258C0}" type="pres">
      <dgm:prSet presAssocID="{CC4D2A3D-AD34-433F-ABD4-5E6624931AD4}" presName="vert1" presStyleCnt="0"/>
      <dgm:spPr/>
    </dgm:pt>
    <dgm:pt modelId="{24FA6E76-CCF5-4237-8A35-399D9B390652}" type="pres">
      <dgm:prSet presAssocID="{D28AC57E-D307-4CA1-AE2D-88DD862BC887}" presName="thickLine" presStyleLbl="alignNode1" presStyleIdx="3" presStyleCnt="4"/>
      <dgm:spPr/>
    </dgm:pt>
    <dgm:pt modelId="{5F1283CB-EBF9-478D-845F-01182F2A3724}" type="pres">
      <dgm:prSet presAssocID="{D28AC57E-D307-4CA1-AE2D-88DD862BC887}" presName="horz1" presStyleCnt="0"/>
      <dgm:spPr/>
    </dgm:pt>
    <dgm:pt modelId="{0FCCBCC8-EF00-43B0-9163-C7AFDB322BFE}" type="pres">
      <dgm:prSet presAssocID="{D28AC57E-D307-4CA1-AE2D-88DD862BC887}" presName="tx1" presStyleLbl="revTx" presStyleIdx="3" presStyleCnt="4"/>
      <dgm:spPr/>
    </dgm:pt>
    <dgm:pt modelId="{6EC6091E-BF3C-421C-A0A9-0617C89B030A}" type="pres">
      <dgm:prSet presAssocID="{D28AC57E-D307-4CA1-AE2D-88DD862BC887}" presName="vert1" presStyleCnt="0"/>
      <dgm:spPr/>
    </dgm:pt>
  </dgm:ptLst>
  <dgm:cxnLst>
    <dgm:cxn modelId="{AE5FAC11-2C95-4156-A362-8A949CE7B0FB}" type="presOf" srcId="{CC4D2A3D-AD34-433F-ABD4-5E6624931AD4}" destId="{7A23E827-70EE-4E47-82EE-2E2DF55B0C77}" srcOrd="0" destOrd="0" presId="urn:microsoft.com/office/officeart/2008/layout/LinedList"/>
    <dgm:cxn modelId="{C6659F33-1839-40E6-8E57-AB4F461713FA}" srcId="{9DF6DE05-7D8B-4A85-BEA2-69BD9143D57A}" destId="{E1BB88D3-ABBA-4529-B67D-5CE0FAEFA39C}" srcOrd="1" destOrd="0" parTransId="{00E7888E-AB0A-4707-8835-F961069BD526}" sibTransId="{1A47A29B-DF9C-499E-9E7F-712F6AC149DE}"/>
    <dgm:cxn modelId="{1382A238-C60A-4454-8785-9C5265251FB0}" type="presOf" srcId="{E1BB88D3-ABBA-4529-B67D-5CE0FAEFA39C}" destId="{271CB561-E9CF-4BD8-B23B-DCE86D12803F}" srcOrd="0" destOrd="0" presId="urn:microsoft.com/office/officeart/2008/layout/LinedList"/>
    <dgm:cxn modelId="{4F2E5149-D4D9-4E54-A4F0-851A0168A9D2}" type="presOf" srcId="{D28AC57E-D307-4CA1-AE2D-88DD862BC887}" destId="{0FCCBCC8-EF00-43B0-9163-C7AFDB322BFE}" srcOrd="0" destOrd="0" presId="urn:microsoft.com/office/officeart/2008/layout/LinedList"/>
    <dgm:cxn modelId="{1F538272-5B50-4709-A2EB-7FC525C0B987}" srcId="{9DF6DE05-7D8B-4A85-BEA2-69BD9143D57A}" destId="{CC4D2A3D-AD34-433F-ABD4-5E6624931AD4}" srcOrd="2" destOrd="0" parTransId="{F5098363-A59F-409F-B727-A9117E6CA337}" sibTransId="{DFF440E0-71E0-4D5E-95D1-79BA2FD638F4}"/>
    <dgm:cxn modelId="{8ADAA355-DA14-415E-8B9F-CD6CB951840C}" srcId="{9DF6DE05-7D8B-4A85-BEA2-69BD9143D57A}" destId="{FCB2EEBD-7984-4754-8B45-EF5E18358372}" srcOrd="0" destOrd="0" parTransId="{C9442027-DCE9-4993-AE0E-2811227287EA}" sibTransId="{4644F42F-610D-4669-9130-27CFC515D5A1}"/>
    <dgm:cxn modelId="{C35C498A-2FC9-4FCB-966A-E156D5F25689}" type="presOf" srcId="{FCB2EEBD-7984-4754-8B45-EF5E18358372}" destId="{49552A56-ABD4-447A-9CBF-C65739B6342D}" srcOrd="0" destOrd="0" presId="urn:microsoft.com/office/officeart/2008/layout/LinedList"/>
    <dgm:cxn modelId="{E87D6ACC-5E70-4868-8924-89C869361CBF}" srcId="{9DF6DE05-7D8B-4A85-BEA2-69BD9143D57A}" destId="{D28AC57E-D307-4CA1-AE2D-88DD862BC887}" srcOrd="3" destOrd="0" parTransId="{8AAE1CCA-08C7-450B-BA43-E9A0950F5AF9}" sibTransId="{B2FAA9FD-5D41-4103-AA47-E984779DADE3}"/>
    <dgm:cxn modelId="{C13D7FE6-7287-44F0-9BFF-D168B7986D70}" type="presOf" srcId="{9DF6DE05-7D8B-4A85-BEA2-69BD9143D57A}" destId="{E1F237CF-C7C0-4520-B8F6-E03E2B52D32B}" srcOrd="0" destOrd="0" presId="urn:microsoft.com/office/officeart/2008/layout/LinedList"/>
    <dgm:cxn modelId="{D04F248B-53C1-4FEC-B7B8-DCBE0CF07CAB}" type="presParOf" srcId="{E1F237CF-C7C0-4520-B8F6-E03E2B52D32B}" destId="{1F7D2BE1-CC83-48D8-993A-4DCA9A4D7EF9}" srcOrd="0" destOrd="0" presId="urn:microsoft.com/office/officeart/2008/layout/LinedList"/>
    <dgm:cxn modelId="{C76CD510-1719-49A0-8E38-A0EB1F9735C9}" type="presParOf" srcId="{E1F237CF-C7C0-4520-B8F6-E03E2B52D32B}" destId="{11D16EDC-844E-4307-8970-68150F0B4123}" srcOrd="1" destOrd="0" presId="urn:microsoft.com/office/officeart/2008/layout/LinedList"/>
    <dgm:cxn modelId="{0B76788E-2FCE-4A4E-8A1F-D9430CADC4FE}" type="presParOf" srcId="{11D16EDC-844E-4307-8970-68150F0B4123}" destId="{49552A56-ABD4-447A-9CBF-C65739B6342D}" srcOrd="0" destOrd="0" presId="urn:microsoft.com/office/officeart/2008/layout/LinedList"/>
    <dgm:cxn modelId="{A092BE4D-5338-46C0-84F6-6C7D37D65EE1}" type="presParOf" srcId="{11D16EDC-844E-4307-8970-68150F0B4123}" destId="{527F70B8-C367-41C6-A6ED-8CCEF4897C4E}" srcOrd="1" destOrd="0" presId="urn:microsoft.com/office/officeart/2008/layout/LinedList"/>
    <dgm:cxn modelId="{93DF227F-5AB3-4574-99EA-C78C77AC4389}" type="presParOf" srcId="{E1F237CF-C7C0-4520-B8F6-E03E2B52D32B}" destId="{8B60E2A9-6D33-424E-88F5-2B9CBEB83FBF}" srcOrd="2" destOrd="0" presId="urn:microsoft.com/office/officeart/2008/layout/LinedList"/>
    <dgm:cxn modelId="{39F01C03-D876-45B6-A7C2-D366BFBEF7A0}" type="presParOf" srcId="{E1F237CF-C7C0-4520-B8F6-E03E2B52D32B}" destId="{5C035215-06D4-46E0-ADC4-47C75A7B9FBA}" srcOrd="3" destOrd="0" presId="urn:microsoft.com/office/officeart/2008/layout/LinedList"/>
    <dgm:cxn modelId="{DE8C5101-2CDE-44D1-A16A-F222D10715CA}" type="presParOf" srcId="{5C035215-06D4-46E0-ADC4-47C75A7B9FBA}" destId="{271CB561-E9CF-4BD8-B23B-DCE86D12803F}" srcOrd="0" destOrd="0" presId="urn:microsoft.com/office/officeart/2008/layout/LinedList"/>
    <dgm:cxn modelId="{63A72CD1-2A1A-4A6F-8613-5FA43892C2CB}" type="presParOf" srcId="{5C035215-06D4-46E0-ADC4-47C75A7B9FBA}" destId="{DFC9BB1D-129C-41B2-80C5-F63596DDA261}" srcOrd="1" destOrd="0" presId="urn:microsoft.com/office/officeart/2008/layout/LinedList"/>
    <dgm:cxn modelId="{71D8CFD0-53B4-4BDE-9155-E6A5957574E5}" type="presParOf" srcId="{E1F237CF-C7C0-4520-B8F6-E03E2B52D32B}" destId="{17326D01-A293-48EF-A1A3-CDAFCC94419E}" srcOrd="4" destOrd="0" presId="urn:microsoft.com/office/officeart/2008/layout/LinedList"/>
    <dgm:cxn modelId="{FBAABEC6-B4C5-448D-B3D7-2463D6BFD335}" type="presParOf" srcId="{E1F237CF-C7C0-4520-B8F6-E03E2B52D32B}" destId="{3F7C8614-8952-4530-AFD5-72F19841FAF0}" srcOrd="5" destOrd="0" presId="urn:microsoft.com/office/officeart/2008/layout/LinedList"/>
    <dgm:cxn modelId="{97EC0E5B-6577-42BD-ABD3-749D59E07E5C}" type="presParOf" srcId="{3F7C8614-8952-4530-AFD5-72F19841FAF0}" destId="{7A23E827-70EE-4E47-82EE-2E2DF55B0C77}" srcOrd="0" destOrd="0" presId="urn:microsoft.com/office/officeart/2008/layout/LinedList"/>
    <dgm:cxn modelId="{121DA379-4F25-4E7A-B384-DDB729F05393}" type="presParOf" srcId="{3F7C8614-8952-4530-AFD5-72F19841FAF0}" destId="{D69C5A94-9916-40E3-BBF4-E1FE067258C0}" srcOrd="1" destOrd="0" presId="urn:microsoft.com/office/officeart/2008/layout/LinedList"/>
    <dgm:cxn modelId="{AD6EBE7D-D6E7-4585-84E2-37FC3CBEC106}" type="presParOf" srcId="{E1F237CF-C7C0-4520-B8F6-E03E2B52D32B}" destId="{24FA6E76-CCF5-4237-8A35-399D9B390652}" srcOrd="6" destOrd="0" presId="urn:microsoft.com/office/officeart/2008/layout/LinedList"/>
    <dgm:cxn modelId="{B9280862-BBED-4E3E-9875-ED1E35889688}" type="presParOf" srcId="{E1F237CF-C7C0-4520-B8F6-E03E2B52D32B}" destId="{5F1283CB-EBF9-478D-845F-01182F2A3724}" srcOrd="7" destOrd="0" presId="urn:microsoft.com/office/officeart/2008/layout/LinedList"/>
    <dgm:cxn modelId="{330AF969-24FB-4FCB-A51B-02CD588D2EC4}" type="presParOf" srcId="{5F1283CB-EBF9-478D-845F-01182F2A3724}" destId="{0FCCBCC8-EF00-43B0-9163-C7AFDB322BFE}" srcOrd="0" destOrd="0" presId="urn:microsoft.com/office/officeart/2008/layout/LinedList"/>
    <dgm:cxn modelId="{9AB4958C-C62D-496B-855A-7B3ADEC94E2A}" type="presParOf" srcId="{5F1283CB-EBF9-478D-845F-01182F2A3724}" destId="{6EC6091E-BF3C-421C-A0A9-0617C89B03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7611A-51AE-495B-AC40-6E5DC556EBFA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La </a:t>
          </a:r>
          <a:r>
            <a:rPr lang="pt-BR" sz="2300" b="1" kern="1200" dirty="0" err="1"/>
            <a:t>noción</a:t>
          </a:r>
          <a:r>
            <a:rPr lang="pt-BR" sz="2300" b="1" kern="1200" dirty="0"/>
            <a:t> de </a:t>
          </a:r>
          <a:r>
            <a:rPr lang="pt-BR" sz="2300" b="1" kern="1200" dirty="0" err="1"/>
            <a:t>tiempo</a:t>
          </a:r>
          <a:r>
            <a:rPr lang="pt-BR" sz="2300" b="1" kern="1200" dirty="0"/>
            <a:t> </a:t>
          </a:r>
          <a:r>
            <a:rPr lang="pt-BR" sz="2300" b="1" kern="1200" dirty="0" err="1"/>
            <a:t>en</a:t>
          </a:r>
          <a:r>
            <a:rPr lang="pt-BR" sz="2300" b="1" kern="1200" dirty="0"/>
            <a:t> </a:t>
          </a:r>
          <a:r>
            <a:rPr lang="pt-BR" sz="2300" b="1" kern="1200" dirty="0" err="1"/>
            <a:t>el</a:t>
          </a:r>
          <a:r>
            <a:rPr lang="pt-BR" sz="2300" b="1" kern="1200" dirty="0"/>
            <a:t> modo subjuntivo es menos precisa que </a:t>
          </a:r>
          <a:r>
            <a:rPr lang="pt-BR" sz="2300" b="1" kern="1200" dirty="0" err="1"/>
            <a:t>en</a:t>
          </a:r>
          <a:r>
            <a:rPr lang="pt-BR" sz="2300" b="1" kern="1200" dirty="0"/>
            <a:t> </a:t>
          </a:r>
          <a:r>
            <a:rPr lang="pt-BR" sz="2300" b="1" kern="1200" dirty="0" err="1"/>
            <a:t>el</a:t>
          </a:r>
          <a:r>
            <a:rPr lang="pt-BR" sz="2300" b="1" kern="1200" dirty="0"/>
            <a:t> indicativo.</a:t>
          </a:r>
          <a:endParaRPr lang="en-US" sz="2300" b="1" kern="1200" dirty="0"/>
        </a:p>
      </dsp:txBody>
      <dsp:txXfrm>
        <a:off x="28038" y="28038"/>
        <a:ext cx="7298593" cy="901218"/>
      </dsp:txXfrm>
    </dsp:sp>
    <dsp:sp modelId="{F5721D6F-4191-44DE-BB15-60F5762919A3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 err="1"/>
            <a:t>En</a:t>
          </a:r>
          <a:r>
            <a:rPr lang="pt-BR" sz="2300" b="1" kern="1200" dirty="0"/>
            <a:t> </a:t>
          </a:r>
          <a:r>
            <a:rPr lang="pt-BR" sz="2300" b="1" kern="1200" dirty="0" err="1"/>
            <a:t>el</a:t>
          </a:r>
          <a:r>
            <a:rPr lang="pt-BR" sz="2300" b="1" kern="1200" dirty="0"/>
            <a:t> presente </a:t>
          </a:r>
          <a:r>
            <a:rPr lang="pt-BR" sz="2300" b="1" kern="1200" dirty="0" err="1"/>
            <a:t>puede</a:t>
          </a:r>
          <a:r>
            <a:rPr lang="pt-BR" sz="2300" b="1" kern="1200" dirty="0"/>
            <a:t> significar, </a:t>
          </a:r>
          <a:r>
            <a:rPr lang="pt-BR" sz="2300" b="1" kern="1200" dirty="0" err="1"/>
            <a:t>con</a:t>
          </a:r>
          <a:r>
            <a:rPr lang="pt-BR" sz="2300" b="1" kern="1200" dirty="0"/>
            <a:t> </a:t>
          </a:r>
          <a:r>
            <a:rPr lang="pt-BR" sz="2300" b="1" kern="1200" dirty="0" err="1"/>
            <a:t>relación</a:t>
          </a:r>
          <a:r>
            <a:rPr lang="pt-BR" sz="2300" b="1" kern="1200" dirty="0"/>
            <a:t> al momento </a:t>
          </a:r>
          <a:r>
            <a:rPr lang="pt-BR" sz="2300" b="1" kern="1200" dirty="0" err="1"/>
            <a:t>del</a:t>
          </a:r>
          <a:r>
            <a:rPr lang="pt-BR" sz="2300" b="1" kern="1200" dirty="0"/>
            <a:t> </a:t>
          </a:r>
          <a:r>
            <a:rPr lang="pt-BR" sz="2300" b="1" kern="1200" dirty="0" err="1"/>
            <a:t>hablante</a:t>
          </a:r>
          <a:r>
            <a:rPr lang="pt-BR" sz="2300" b="1" kern="1200" dirty="0"/>
            <a:t>, </a:t>
          </a:r>
          <a:r>
            <a:rPr lang="pt-BR" sz="2300" b="1" kern="1200" dirty="0" err="1"/>
            <a:t>tiempo</a:t>
          </a:r>
          <a:r>
            <a:rPr lang="pt-BR" sz="2300" b="1" kern="1200" dirty="0"/>
            <a:t> presente y </a:t>
          </a:r>
          <a:r>
            <a:rPr lang="pt-BR" sz="2300" b="1" kern="1200" dirty="0" err="1"/>
            <a:t>tiempo</a:t>
          </a:r>
          <a:r>
            <a:rPr lang="pt-BR" sz="2300" b="1" kern="1200" dirty="0"/>
            <a:t> futuro. </a:t>
          </a:r>
          <a:endParaRPr lang="en-US" sz="2300" b="1" kern="1200" dirty="0"/>
        </a:p>
      </dsp:txBody>
      <dsp:txXfrm>
        <a:off x="732583" y="1159385"/>
        <a:ext cx="7029617" cy="901218"/>
      </dsp:txXfrm>
    </dsp:sp>
    <dsp:sp modelId="{2BB00564-AA90-4904-833C-68E32C3132D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Presente:</a:t>
          </a:r>
          <a:r>
            <a:rPr lang="pt-BR" sz="2300" kern="1200" dirty="0"/>
            <a:t> </a:t>
          </a:r>
          <a:r>
            <a:rPr lang="pt-BR" sz="2300" b="1" kern="1200" dirty="0"/>
            <a:t>Tal vez </a:t>
          </a:r>
          <a:r>
            <a:rPr lang="pt-BR" sz="2300" b="1" kern="1200" dirty="0" err="1"/>
            <a:t>esté</a:t>
          </a:r>
          <a:r>
            <a:rPr lang="pt-BR" sz="2300" b="1" kern="1200" dirty="0"/>
            <a:t> mi padre </a:t>
          </a:r>
          <a:r>
            <a:rPr lang="pt-BR" sz="2300" b="1" kern="1200" dirty="0" err="1"/>
            <a:t>en</a:t>
          </a:r>
          <a:r>
            <a:rPr lang="pt-BR" sz="2300" b="1" kern="1200" dirty="0"/>
            <a:t> casa.</a:t>
          </a:r>
          <a:endParaRPr lang="en-US" sz="2300" b="1" kern="1200" dirty="0"/>
        </a:p>
      </dsp:txBody>
      <dsp:txXfrm>
        <a:off x="1426612" y="2290733"/>
        <a:ext cx="7040133" cy="901218"/>
      </dsp:txXfrm>
    </dsp:sp>
    <dsp:sp modelId="{0B228333-1920-45A7-8705-78742FB5D564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b="1" kern="1200" dirty="0"/>
            <a:t>Futuro: Tal vez </a:t>
          </a:r>
          <a:r>
            <a:rPr lang="pt-BR" sz="2300" b="1" kern="1200" dirty="0" err="1"/>
            <a:t>venga</a:t>
          </a:r>
          <a:r>
            <a:rPr lang="pt-BR" sz="2300" b="1" kern="1200" dirty="0"/>
            <a:t> mi padre.</a:t>
          </a:r>
          <a:endParaRPr lang="en-US" sz="2300" b="1" kern="1200" dirty="0"/>
        </a:p>
      </dsp:txBody>
      <dsp:txXfrm>
        <a:off x="2131157" y="3422081"/>
        <a:ext cx="7029617" cy="901218"/>
      </dsp:txXfrm>
    </dsp:sp>
    <dsp:sp modelId="{7D5E18B8-6BA1-445A-A933-0CC04E387270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971D6F90-D294-4158-9868-E73ECC0FA99B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0700AB0-79FF-4017-B22E-55BF2DB4B383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7611A-51AE-495B-AC40-6E5DC556EBFA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Y el pretérito imperfecto puede indicar tiempo pasado, tiempo presente o tiempo futuro. Ejemplos:</a:t>
          </a:r>
          <a:endParaRPr lang="en-US" sz="2500" b="1" kern="1200" dirty="0"/>
        </a:p>
      </dsp:txBody>
      <dsp:txXfrm>
        <a:off x="28038" y="28038"/>
        <a:ext cx="7298593" cy="901218"/>
      </dsp:txXfrm>
    </dsp:sp>
    <dsp:sp modelId="{F5721D6F-4191-44DE-BB15-60F5762919A3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Pasado: Tal vez estuvieras ayer en casa a estas horas.</a:t>
          </a:r>
          <a:endParaRPr lang="en-US" sz="2500" b="1" kern="1200" dirty="0"/>
        </a:p>
      </dsp:txBody>
      <dsp:txXfrm>
        <a:off x="732583" y="1159385"/>
        <a:ext cx="7029617" cy="901218"/>
      </dsp:txXfrm>
    </dsp:sp>
    <dsp:sp modelId="{2BB00564-AA90-4904-833C-68E32C3132D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Presente: ¡Ojalá estuvieran ahora mis amigos en el bar!</a:t>
          </a:r>
          <a:endParaRPr lang="en-US" sz="2500" b="1" kern="1200" dirty="0"/>
        </a:p>
      </dsp:txBody>
      <dsp:txXfrm>
        <a:off x="1426612" y="2290733"/>
        <a:ext cx="7040133" cy="901218"/>
      </dsp:txXfrm>
    </dsp:sp>
    <dsp:sp modelId="{0B228333-1920-45A7-8705-78742FB5D564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/>
            <a:t>Futuro: ¡Ojalá nevara mañana!</a:t>
          </a:r>
          <a:endParaRPr lang="en-US" sz="2500" b="1" kern="1200" dirty="0"/>
        </a:p>
      </dsp:txBody>
      <dsp:txXfrm>
        <a:off x="2131157" y="3422081"/>
        <a:ext cx="7029617" cy="901218"/>
      </dsp:txXfrm>
    </dsp:sp>
    <dsp:sp modelId="{7D5E18B8-6BA1-445A-A933-0CC04E387270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971D6F90-D294-4158-9868-E73ECC0FA99B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0700AB0-79FF-4017-B22E-55BF2DB4B383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545440-C055-4E3D-B641-CEDDC47D7EF3}">
      <dsp:nvSpPr>
        <dsp:cNvPr id="0" name=""/>
        <dsp:cNvSpPr/>
      </dsp:nvSpPr>
      <dsp:spPr>
        <a:xfrm>
          <a:off x="0" y="0"/>
          <a:ext cx="8911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87385E-4460-4E7D-BE43-07E5924A9ED9}">
      <dsp:nvSpPr>
        <dsp:cNvPr id="0" name=""/>
        <dsp:cNvSpPr/>
      </dsp:nvSpPr>
      <dsp:spPr>
        <a:xfrm>
          <a:off x="0" y="0"/>
          <a:ext cx="8911687" cy="1043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u="none" kern="1200" dirty="0"/>
            <a:t>Imperativo afirmativo </a:t>
          </a:r>
          <a:r>
            <a:rPr lang="pt-BR" sz="2800" kern="1200" dirty="0"/>
            <a:t>relativo a </a:t>
          </a:r>
          <a:r>
            <a:rPr lang="pt-BR" sz="2800" b="0" kern="1200" dirty="0" err="1"/>
            <a:t>usted</a:t>
          </a:r>
          <a:r>
            <a:rPr lang="pt-BR" sz="2800" b="0" kern="1200" dirty="0"/>
            <a:t>, </a:t>
          </a:r>
          <a:r>
            <a:rPr lang="pt-BR" sz="2800" b="0" kern="1200" dirty="0" err="1"/>
            <a:t>nosotros</a:t>
          </a:r>
          <a:r>
            <a:rPr lang="pt-BR" sz="2800" b="0" kern="1200" dirty="0"/>
            <a:t> y </a:t>
          </a:r>
          <a:r>
            <a:rPr lang="pt-BR" sz="2800" b="0" kern="1200" dirty="0" err="1"/>
            <a:t>ustedes</a:t>
          </a:r>
          <a:r>
            <a:rPr lang="pt-BR" sz="2800" b="0" kern="1200" dirty="0"/>
            <a:t>. </a:t>
          </a:r>
          <a:r>
            <a:rPr lang="pt-BR" sz="2800" b="0" kern="1200" dirty="0" err="1"/>
            <a:t>Ejemplos</a:t>
          </a:r>
          <a:r>
            <a:rPr lang="pt-BR" sz="2800" b="0" kern="1200" dirty="0"/>
            <a:t>: </a:t>
          </a:r>
          <a:endParaRPr lang="en-US" sz="2800" b="0" kern="1200" dirty="0"/>
        </a:p>
      </dsp:txBody>
      <dsp:txXfrm>
        <a:off x="0" y="0"/>
        <a:ext cx="8911687" cy="1043608"/>
      </dsp:txXfrm>
    </dsp:sp>
    <dsp:sp modelId="{E9A3E37D-994C-4635-9973-2C3ABD462459}">
      <dsp:nvSpPr>
        <dsp:cNvPr id="0" name=""/>
        <dsp:cNvSpPr/>
      </dsp:nvSpPr>
      <dsp:spPr>
        <a:xfrm>
          <a:off x="0" y="1043608"/>
          <a:ext cx="8911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824C7-B9AD-4C88-A231-DE12ED4A0011}">
      <dsp:nvSpPr>
        <dsp:cNvPr id="0" name=""/>
        <dsp:cNvSpPr/>
      </dsp:nvSpPr>
      <dsp:spPr>
        <a:xfrm>
          <a:off x="0" y="1043608"/>
          <a:ext cx="8911687" cy="1043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1" kern="1200" dirty="0"/>
            <a:t>1. </a:t>
          </a:r>
          <a:r>
            <a:rPr lang="pt-BR" sz="2800" b="1" i="1" kern="1200" dirty="0" err="1"/>
            <a:t>Venga</a:t>
          </a:r>
          <a:r>
            <a:rPr lang="pt-BR" sz="2800" b="0" kern="1200" dirty="0"/>
            <a:t> </a:t>
          </a:r>
          <a:r>
            <a:rPr lang="pt-BR" sz="2800" b="0" kern="1200" dirty="0" err="1"/>
            <a:t>mañana</a:t>
          </a:r>
          <a:r>
            <a:rPr lang="pt-BR" sz="2800" b="0" kern="1200" dirty="0"/>
            <a:t> </a:t>
          </a:r>
          <a:r>
            <a:rPr lang="pt-BR" sz="2800" kern="1200" dirty="0"/>
            <a:t>a esta </a:t>
          </a:r>
          <a:r>
            <a:rPr lang="pt-BR" sz="2800" kern="1200" dirty="0" err="1"/>
            <a:t>misma</a:t>
          </a:r>
          <a:r>
            <a:rPr lang="pt-BR" sz="2800" kern="1200" dirty="0"/>
            <a:t> hora, Sr. Pérez.</a:t>
          </a:r>
          <a:endParaRPr lang="en-US" sz="2800" kern="1200" dirty="0"/>
        </a:p>
      </dsp:txBody>
      <dsp:txXfrm>
        <a:off x="0" y="1043608"/>
        <a:ext cx="8911687" cy="1043608"/>
      </dsp:txXfrm>
    </dsp:sp>
    <dsp:sp modelId="{D482DCA3-F217-4CE1-8548-FACA26F7CB1E}">
      <dsp:nvSpPr>
        <dsp:cNvPr id="0" name=""/>
        <dsp:cNvSpPr/>
      </dsp:nvSpPr>
      <dsp:spPr>
        <a:xfrm>
          <a:off x="0" y="2087217"/>
          <a:ext cx="8911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FC2BB-B3C8-43BC-9E23-34F90AE895C1}">
      <dsp:nvSpPr>
        <dsp:cNvPr id="0" name=""/>
        <dsp:cNvSpPr/>
      </dsp:nvSpPr>
      <dsp:spPr>
        <a:xfrm>
          <a:off x="0" y="2087217"/>
          <a:ext cx="8911687" cy="1043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1" kern="1200" dirty="0"/>
            <a:t>2. </a:t>
          </a:r>
          <a:r>
            <a:rPr lang="pt-BR" sz="2800" b="1" i="1" kern="1200" dirty="0"/>
            <a:t>Descansemos</a:t>
          </a:r>
          <a:r>
            <a:rPr lang="pt-BR" sz="2800" b="0" kern="1200" dirty="0"/>
            <a:t> </a:t>
          </a:r>
          <a:r>
            <a:rPr lang="pt-BR" sz="2800" kern="1200" dirty="0" err="1"/>
            <a:t>un</a:t>
          </a:r>
          <a:r>
            <a:rPr lang="pt-BR" sz="2800" kern="1200" dirty="0"/>
            <a:t> </a:t>
          </a:r>
          <a:r>
            <a:rPr lang="pt-BR" sz="2800" kern="1200" dirty="0" err="1"/>
            <a:t>poquito</a:t>
          </a:r>
          <a:r>
            <a:rPr lang="pt-BR" sz="2800" kern="1200" dirty="0"/>
            <a:t> antes de empezar </a:t>
          </a:r>
          <a:r>
            <a:rPr lang="pt-BR" sz="2800" kern="1200" dirty="0" err="1"/>
            <a:t>nuestro</a:t>
          </a:r>
          <a:r>
            <a:rPr lang="pt-BR" sz="2800" kern="1200" dirty="0"/>
            <a:t> </a:t>
          </a:r>
          <a:r>
            <a:rPr lang="pt-BR" sz="2800" kern="1200" dirty="0" err="1"/>
            <a:t>trabajo</a:t>
          </a:r>
          <a:r>
            <a:rPr lang="pt-BR" sz="2800" kern="1200" dirty="0"/>
            <a:t>.</a:t>
          </a:r>
          <a:endParaRPr lang="en-US" sz="2800" kern="1200" dirty="0"/>
        </a:p>
      </dsp:txBody>
      <dsp:txXfrm>
        <a:off x="0" y="2087217"/>
        <a:ext cx="8911687" cy="1043608"/>
      </dsp:txXfrm>
    </dsp:sp>
    <dsp:sp modelId="{346FB0E8-86B9-4449-A1A9-EA6224B20288}">
      <dsp:nvSpPr>
        <dsp:cNvPr id="0" name=""/>
        <dsp:cNvSpPr/>
      </dsp:nvSpPr>
      <dsp:spPr>
        <a:xfrm>
          <a:off x="0" y="3130826"/>
          <a:ext cx="89116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B32CC-8C9F-401D-84DC-8B52BF2C96A8}">
      <dsp:nvSpPr>
        <dsp:cNvPr id="0" name=""/>
        <dsp:cNvSpPr/>
      </dsp:nvSpPr>
      <dsp:spPr>
        <a:xfrm>
          <a:off x="0" y="3130826"/>
          <a:ext cx="8911687" cy="1043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0" i="1" kern="1200" dirty="0"/>
            <a:t>3. </a:t>
          </a:r>
          <a:r>
            <a:rPr lang="pt-BR" sz="2800" b="1" i="1" kern="1200" dirty="0" err="1"/>
            <a:t>Piensen</a:t>
          </a:r>
          <a:r>
            <a:rPr lang="pt-BR" sz="2800" b="0" kern="1200" dirty="0"/>
            <a:t> </a:t>
          </a:r>
          <a:r>
            <a:rPr lang="pt-BR" sz="2800" kern="1200" dirty="0"/>
            <a:t>dos </a:t>
          </a:r>
          <a:r>
            <a:rPr lang="pt-BR" sz="2800" kern="1200" dirty="0" err="1"/>
            <a:t>veces</a:t>
          </a:r>
          <a:r>
            <a:rPr lang="pt-BR" sz="2800" kern="1200" dirty="0"/>
            <a:t> antes de </a:t>
          </a:r>
          <a:r>
            <a:rPr lang="pt-BR" sz="2800" kern="1200" dirty="0" err="1"/>
            <a:t>decir</a:t>
          </a:r>
          <a:r>
            <a:rPr lang="pt-BR" sz="2800" kern="1200" dirty="0"/>
            <a:t> </a:t>
          </a:r>
          <a:r>
            <a:rPr lang="pt-BR" sz="2800" kern="1200" dirty="0" err="1"/>
            <a:t>cualquier</a:t>
          </a:r>
          <a:r>
            <a:rPr lang="pt-BR" sz="2800" kern="1200" dirty="0"/>
            <a:t> cosa, muchachos.</a:t>
          </a:r>
          <a:endParaRPr lang="en-US" sz="2800" kern="1200" dirty="0"/>
        </a:p>
      </dsp:txBody>
      <dsp:txXfrm>
        <a:off x="0" y="3130826"/>
        <a:ext cx="8911687" cy="10436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D2BE1-CC83-48D8-993A-4DCA9A4D7EF9}">
      <dsp:nvSpPr>
        <dsp:cNvPr id="0" name=""/>
        <dsp:cNvSpPr/>
      </dsp:nvSpPr>
      <dsp:spPr>
        <a:xfrm>
          <a:off x="0" y="0"/>
          <a:ext cx="9543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52A56-ABD4-447A-9CBF-C65739B6342D}">
      <dsp:nvSpPr>
        <dsp:cNvPr id="0" name=""/>
        <dsp:cNvSpPr/>
      </dsp:nvSpPr>
      <dsp:spPr>
        <a:xfrm>
          <a:off x="0" y="0"/>
          <a:ext cx="9543290" cy="1099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Imperativo negativo para cualquier persona.</a:t>
          </a:r>
          <a:r>
            <a:rPr lang="es-ES" sz="2800" b="1" kern="1200" dirty="0"/>
            <a:t> </a:t>
          </a:r>
          <a:r>
            <a:rPr lang="es-ES" sz="2800" b="0" kern="1200" dirty="0"/>
            <a:t>Ejemplos: </a:t>
          </a:r>
          <a:endParaRPr lang="en-US" sz="2800" b="0" kern="1200" dirty="0"/>
        </a:p>
      </dsp:txBody>
      <dsp:txXfrm>
        <a:off x="0" y="0"/>
        <a:ext cx="9543290" cy="1099930"/>
      </dsp:txXfrm>
    </dsp:sp>
    <dsp:sp modelId="{8B60E2A9-6D33-424E-88F5-2B9CBEB83FBF}">
      <dsp:nvSpPr>
        <dsp:cNvPr id="0" name=""/>
        <dsp:cNvSpPr/>
      </dsp:nvSpPr>
      <dsp:spPr>
        <a:xfrm>
          <a:off x="0" y="1099930"/>
          <a:ext cx="9543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CB561-E9CF-4BD8-B23B-DCE86D12803F}">
      <dsp:nvSpPr>
        <dsp:cNvPr id="0" name=""/>
        <dsp:cNvSpPr/>
      </dsp:nvSpPr>
      <dsp:spPr>
        <a:xfrm>
          <a:off x="0" y="1099930"/>
          <a:ext cx="9543290" cy="1099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kern="1200" dirty="0"/>
            <a:t>1. </a:t>
          </a:r>
          <a:r>
            <a:rPr lang="es-ES" sz="2800" b="1" kern="1200" dirty="0"/>
            <a:t>No hables </a:t>
          </a:r>
          <a:r>
            <a:rPr lang="es-ES" sz="2800" kern="1200" dirty="0"/>
            <a:t>tan alto, Juanito: tu papá está durmiendo.</a:t>
          </a:r>
          <a:endParaRPr lang="en-US" sz="2800" kern="1200" dirty="0"/>
        </a:p>
      </dsp:txBody>
      <dsp:txXfrm>
        <a:off x="0" y="1099930"/>
        <a:ext cx="9543290" cy="1099930"/>
      </dsp:txXfrm>
    </dsp:sp>
    <dsp:sp modelId="{17326D01-A293-48EF-A1A3-CDAFCC94419E}">
      <dsp:nvSpPr>
        <dsp:cNvPr id="0" name=""/>
        <dsp:cNvSpPr/>
      </dsp:nvSpPr>
      <dsp:spPr>
        <a:xfrm>
          <a:off x="0" y="2199860"/>
          <a:ext cx="9543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3E827-70EE-4E47-82EE-2E2DF55B0C77}">
      <dsp:nvSpPr>
        <dsp:cNvPr id="0" name=""/>
        <dsp:cNvSpPr/>
      </dsp:nvSpPr>
      <dsp:spPr>
        <a:xfrm>
          <a:off x="0" y="2199860"/>
          <a:ext cx="9543290" cy="1099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kern="1200" dirty="0"/>
            <a:t>2.</a:t>
          </a:r>
          <a:r>
            <a:rPr lang="es-ES" sz="2800" b="1" kern="1200" dirty="0"/>
            <a:t> No esperemos </a:t>
          </a:r>
          <a:r>
            <a:rPr lang="es-ES" sz="2800" kern="1200" dirty="0"/>
            <a:t>que otros nos digan que hacer. La solución sólo depende de nosotros.</a:t>
          </a:r>
          <a:endParaRPr lang="en-US" sz="2800" kern="1200" dirty="0"/>
        </a:p>
      </dsp:txBody>
      <dsp:txXfrm>
        <a:off x="0" y="2199860"/>
        <a:ext cx="9543290" cy="1099930"/>
      </dsp:txXfrm>
    </dsp:sp>
    <dsp:sp modelId="{24FA6E76-CCF5-4237-8A35-399D9B390652}">
      <dsp:nvSpPr>
        <dsp:cNvPr id="0" name=""/>
        <dsp:cNvSpPr/>
      </dsp:nvSpPr>
      <dsp:spPr>
        <a:xfrm>
          <a:off x="0" y="3299790"/>
          <a:ext cx="954329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CCBCC8-EF00-43B0-9163-C7AFDB322BFE}">
      <dsp:nvSpPr>
        <dsp:cNvPr id="0" name=""/>
        <dsp:cNvSpPr/>
      </dsp:nvSpPr>
      <dsp:spPr>
        <a:xfrm>
          <a:off x="0" y="3299790"/>
          <a:ext cx="9543290" cy="1099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0" kern="1200" dirty="0"/>
            <a:t>3.</a:t>
          </a:r>
          <a:r>
            <a:rPr lang="es-ES" sz="2800" b="1" kern="1200" dirty="0"/>
            <a:t> No se preocupe</a:t>
          </a:r>
          <a:r>
            <a:rPr lang="es-ES" sz="2800" kern="1200" dirty="0"/>
            <a:t>, señora. Todo saldrá bien.</a:t>
          </a:r>
          <a:endParaRPr lang="en-US" sz="2800" kern="1200" dirty="0"/>
        </a:p>
      </dsp:txBody>
      <dsp:txXfrm>
        <a:off x="0" y="3299790"/>
        <a:ext cx="9543290" cy="1099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2ABB9-6388-63AD-F15C-8C7093CD0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D619AA9-9EB4-D3BE-357F-B5ADB7ADF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6C9A54-EC67-DE3A-893D-53C18A932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25C743-1ECD-99C7-6E84-DA0EA8C0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66C8BFF-E1C6-334C-D1F2-82FBDAD02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48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0F3A2-7804-0668-B66D-163BC7C6F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091C37-8372-50FA-A723-2F4D9A04B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CCECC4-0E75-25D9-85D1-97C15F66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D03345-9FD5-9AF4-C6EF-3F82A7A0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E68559-3A29-8293-884E-8B4C3FF0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13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5A7B0D-98E2-FBB1-AF18-7D56B20D9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8BAFC5-4CD9-B4B7-263A-0C38BF96A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C13783-52BE-E25C-2925-3705E6C33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F49F5C-9AAD-ABC9-8F01-4CC2D0DB3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32674A4-064A-C81C-4958-431A4BDC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152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14489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4530" y="3214686"/>
            <a:ext cx="7862941" cy="1500198"/>
          </a:xfrm>
        </p:spPr>
        <p:txBody>
          <a:bodyPr/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3FFA92-2BD9-D509-272E-2C67D04D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BAF8D-87CE-4257-9734-6EEE210B5AA4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60F52-BED4-AD65-0D9F-52759E6F5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9F67-E789-E56C-6702-7584A48B9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654F5BA-931C-42EA-95D9-4DFB43EBC60C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3869382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50000"/>
              <a:buFont typeface="Wingdings"/>
              <a:buChar char=""/>
              <a:defRPr/>
            </a:lvl1pPr>
            <a:lvl2pPr>
              <a:buSzPct val="50000"/>
              <a:buFont typeface="Wingdings 2"/>
              <a:buChar char=""/>
              <a:defRPr/>
            </a:lvl2pPr>
            <a:lvl3pPr>
              <a:buSzPct val="50000"/>
              <a:buFont typeface="Wingdings"/>
              <a:buChar char="Y"/>
              <a:defRPr/>
            </a:lvl3pPr>
            <a:lvl4pPr>
              <a:buSzPct val="50000"/>
              <a:buFont typeface="Wingdings 2"/>
              <a:buChar char="³"/>
              <a:defRPr/>
            </a:lvl4pPr>
            <a:lvl5pPr>
              <a:buSzPct val="50000"/>
              <a:buFont typeface="Wingdings 2"/>
              <a:buChar char=""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83AA1-AB3F-41DD-1166-EA42CE38C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3400BB-BA46-4481-8548-6010779DC83B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0A5A4-838A-A6A1-B1BB-524D7124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B90319-4119-1C4F-1C9E-3E3FC42E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477E81-DAB5-42DC-A11B-84B669A29110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5469792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643184"/>
            <a:ext cx="8610624" cy="1362075"/>
          </a:xfrm>
        </p:spPr>
        <p:txBody>
          <a:bodyPr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4009384"/>
            <a:ext cx="6038856" cy="1500187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78DAD-323D-171F-E24F-B21C1AAE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8E25F-3BF7-46FD-800F-1C7EB3EEF2AD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A53C2-D645-DDE9-AD20-4359328B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2A244-DDFD-579B-D8D4-AE0411D3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4DCE81F-46BD-4673-8569-64C3ED5243F2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312021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83C2443-484A-B584-05DE-870A48EE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6330CB-5C55-44BC-8859-716C42D5FCB8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15D308-5E48-EFAA-E38F-2020E2F1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D96DE86-DE58-9280-28C6-E969AF3F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86B5F2-A822-4CE5-BDAE-8B5616FC9BA4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4182495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0"/>
            </a:lvl2pPr>
            <a:lvl3pPr marL="914400" indent="0">
              <a:buNone/>
              <a:defRPr sz="1800" b="0"/>
            </a:lvl3pPr>
            <a:lvl4pPr marL="1371600" indent="0">
              <a:buNone/>
              <a:defRPr sz="1600" b="0"/>
            </a:lvl4pPr>
            <a:lvl5pPr marL="1828800" indent="0">
              <a:buNone/>
              <a:defRPr sz="1600" b="0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0">
                <a:effectLst/>
              </a:defRPr>
            </a:lvl1pPr>
            <a:lvl2pPr marL="457200" indent="0">
              <a:buNone/>
              <a:defRPr sz="2000" b="0">
                <a:effectLst/>
              </a:defRPr>
            </a:lvl2pPr>
            <a:lvl3pPr marL="914400" indent="0">
              <a:buNone/>
              <a:defRPr sz="1800" b="0">
                <a:effectLst/>
              </a:defRPr>
            </a:lvl3pPr>
            <a:lvl4pPr marL="1371600" indent="0">
              <a:buNone/>
              <a:defRPr sz="1600" b="0">
                <a:effectLst/>
              </a:defRPr>
            </a:lvl4pPr>
            <a:lvl5pPr marL="1828800" indent="0">
              <a:buNone/>
              <a:defRPr sz="1600" b="0">
                <a:effectLst/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5E0D26E-91B1-CA8F-B082-717EFCF0B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A1040-E1F1-4E4D-AEF9-986CFF68DAD5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B1D6C51-ECB9-7C93-482C-29B47FF5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0C9780A-0248-0D33-4DA9-C1CB0A88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B464E9-97E7-4B05-84C4-C0FE78561BF0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18082676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8B22FB-9184-74CD-6DC3-A13BBF256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0902A3-178E-4533-BF17-2A3D3192645C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C041173-54BC-9CA2-DAD1-3739F7FC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035D26-58F2-EE64-E0CD-81AFD35F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4861CB-68EE-4B77-981E-689535C28F32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370840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0AF0CA7-F595-DB28-B29D-2ED2CE77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1AAA1-006D-4E1E-BD85-F507B4BA2D80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A2DCDF1-E5F7-E075-78D1-19C61419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9CAF7E-49F8-6555-B5D7-7B555CEF2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BD4D7-E7A7-4FDA-862E-DD04FB2317E8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924878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571480"/>
            <a:ext cx="4011084" cy="1071570"/>
          </a:xfrm>
        </p:spPr>
        <p:txBody>
          <a:bodyPr anchor="t"/>
          <a:lstStyle>
            <a:lvl1pPr algn="l">
              <a:defRPr sz="2000" b="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571481"/>
            <a:ext cx="6815667" cy="555468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643051"/>
            <a:ext cx="4011084" cy="44831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E05639E-A848-E83F-2D15-30178D278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67DEC-40A0-447B-8A3F-4116668D27D9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033575E-A46B-D736-1625-CC69ECA0A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0282FF3-C47F-2064-FFF9-739FEC86A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A9CF04-EAEE-4230-85D1-EA1A9EB964F7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317939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29BF0C-AB9C-4217-3679-D03B99A53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1C28A-0C24-C5B2-AE07-ED0CF7FF5F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5AB06F-A759-3FA4-DB76-3D6DA304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9973EC-52C4-6DDA-2C7D-7C8FAA68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602385-7AB2-7415-CC72-24D8892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0802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13" y="687306"/>
            <a:ext cx="1134515" cy="4670520"/>
          </a:xfrm>
        </p:spPr>
        <p:txBody>
          <a:bodyPr vert="eaVert"/>
          <a:lstStyle>
            <a:lvl1pPr algn="ctr">
              <a:defRPr sz="2000" b="0">
                <a:gradFill flip="none" rotWithShape="1">
                  <a:gsLst>
                    <a:gs pos="0">
                      <a:srgbClr val="000082"/>
                    </a:gs>
                    <a:gs pos="30000">
                      <a:srgbClr val="66008F"/>
                    </a:gs>
                    <a:gs pos="64999">
                      <a:srgbClr val="BA0066"/>
                    </a:gs>
                    <a:gs pos="89999">
                      <a:srgbClr val="FF0000"/>
                    </a:gs>
                    <a:gs pos="100000">
                      <a:srgbClr val="FF8200"/>
                    </a:gs>
                  </a:gsLst>
                  <a:lin ang="16200000" scaled="1"/>
                  <a:tileRect/>
                </a:gradFill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00221" y="684214"/>
            <a:ext cx="9239315" cy="4673613"/>
          </a:xfrm>
          <a:prstGeom prst="roundRect">
            <a:avLst>
              <a:gd name="adj" fmla="val 5966"/>
            </a:avLst>
          </a:prstGeom>
          <a:solidFill>
            <a:schemeClr val="bg2">
              <a:tint val="60000"/>
              <a:alpha val="50000"/>
            </a:schemeClr>
          </a:solidFill>
          <a:effectLst>
            <a:outerShdw blurRad="127000" dist="101600" dir="2700000" algn="tl" rotWithShape="0">
              <a:srgbClr val="000000">
                <a:alpha val="43137"/>
              </a:srgb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t-BR" noProof="0"/>
              <a:t>Clique no ícone para adicionar uma imagem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00222" y="5481658"/>
            <a:ext cx="9232049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1333BC1-ADFD-3398-64DD-891685E13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52B21-870E-42F3-A3F5-0FCA9951773B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895E8C0-4AD5-BFE0-FEF9-D8D9521F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104E61-BD8B-4070-1760-C042FA202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8AEB1F-0DDA-4320-A74B-1B510147CCC6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5737903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2D5CE-3645-3676-09FB-A76E133B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1DD68-34F5-4747-A2DF-D53934744149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2D2E-AE90-A6ED-6F27-0EE55628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66E40-0AAA-E8BC-7A24-3E5CA52B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69B76C-7C18-493A-9A6F-F99CE63836EF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310544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24" y="642918"/>
            <a:ext cx="2057376" cy="548324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42918"/>
            <a:ext cx="8820173" cy="5483246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6D29B-F33D-9BEB-B6B1-615B830BB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98A605-1240-4EB4-A9E5-06DAFD86792E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3A73-5227-F972-0565-A21FFBEE9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AE3EB-116A-FE8A-ACF4-0E651CAB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F69525-9223-4F00-9E5D-9999701179AA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101718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88DD-9021-E408-A90F-CC03AF362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20E168-2140-EEED-7CC8-0DA5D227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E3866B-446A-183E-17BC-8E4487136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A9E136-AF65-6596-E23D-4670CF1E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6D044E-5953-9746-7026-744E143A4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0095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8D91A-5378-4CE4-9373-ED5587CA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A3906-E8EE-9B21-3816-8A7BF8333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44B35A-55AB-0DE0-1F9A-0C01A3DF6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0B42E14-C4AF-E9AC-A2FA-C2D47E95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27E247-3D77-BE6B-6BF2-13867F99E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AF636FF-A92B-52FE-B3BE-AE6D18F7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56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F2887-21BD-7403-B6EF-4B72654E8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E79712-661F-188F-06E9-082F3F2B5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4D5A91-37BF-8437-3A9E-8C2D8D75F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76E0EA-A494-668A-56D8-E94C6F3EE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6395806-736B-DCEB-36A2-C1CF89AD1D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13A511D-6A56-CC58-BE1F-9A03D6959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48FED92-6B65-8C76-FB11-39221606B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8529DC4-C79C-AC35-F307-FDF297B8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9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4D6E3-63CD-102B-1044-718723028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E6B6FE-D232-DDA6-534E-01C190A71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0A97ADF-9DD5-D854-BE91-805011CC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C99470-05BA-4CAF-D0F7-BE25CF555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691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2C22247-F439-60C8-8147-5467088F0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3C8FC04-A496-2028-CA38-0AE28ECE8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55D2080-0427-3FFA-39BE-CEF80945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0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BC9F4-0B0F-30EE-7535-D4066057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41CCDF-A8C2-BDD8-5D58-94D0E33B1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4CF96E-1E18-230D-193D-C4EE82DE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971230E-E82F-8768-C37E-A3CD623A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D701B2-716A-3E7C-5095-05455A9FC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A38F827-FEAC-304B-BC5C-742B339A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838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DE80A-FDC2-328C-CC78-5AB545CD0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D3F901-8093-444B-BC9E-995E7F69F4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DDD1524-1C22-0A37-6CAB-8D2B30EAB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A2CD5C-84DA-4818-1322-852DB8895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BCB3325-9C08-BDB1-AF8C-E11B3E478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370145-942F-5E5F-E3FE-3ACF45D6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32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CAF6AC8-BE3E-55BE-8F0E-6B55DAD4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E95456-0931-52FD-C448-EEF34B45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A4B085-F404-30E2-5410-C5744E738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07414-F24C-4833-97F6-25EF63BAC936}" type="datetimeFigureOut">
              <a:rPr lang="pt-BR" smtClean="0"/>
              <a:t>29/04/2024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573F31-B886-9D3B-E2B8-A912C7DF5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E41BA2-8EAF-E8EE-7B04-25281C1C3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2985C-D6B7-4C15-A3A2-E301CC148A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990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4E22F-80FD-88B6-7E47-BA2487CD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96248DC-6958-3BB5-999F-12E8D1AD9A8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57327-42F9-D7E5-FB12-D1759E7C0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47200" y="6356351"/>
            <a:ext cx="28448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F209C3E-AE2D-4BA7-82BC-8B725B221E9D}" type="datetimeFigureOut">
              <a:rPr lang="es-ES_tradnl"/>
              <a:pPr>
                <a:defRPr/>
              </a:pPr>
              <a:t>29/04/2024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C115C-396A-6A8C-097D-14F2BF914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356351"/>
            <a:ext cx="38608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599C7-49E4-E079-5B7B-A3A877187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4752" y="0"/>
            <a:ext cx="857249" cy="571500"/>
          </a:xfrm>
          <a:prstGeom prst="roundRect">
            <a:avLst>
              <a:gd name="adj" fmla="val 16667"/>
            </a:avLst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Franklin Gothic Book" panose="020B0503020102020204" pitchFamily="34" charset="0"/>
              </a:defRPr>
            </a:lvl1pPr>
          </a:lstStyle>
          <a:p>
            <a:fld id="{F3809DBB-FCCB-45C8-841C-481D850BD92D}" type="slidenum">
              <a:rPr lang="es-ES_tradnl" altLang="pt-BR"/>
              <a:pPr/>
              <a:t>‹nº›</a:t>
            </a:fld>
            <a:endParaRPr lang="es-ES_tradnl" altLang="pt-BR"/>
          </a:p>
        </p:txBody>
      </p:sp>
    </p:spTree>
    <p:extLst>
      <p:ext uri="{BB962C8B-B14F-4D97-AF65-F5344CB8AC3E}">
        <p14:creationId xmlns:p14="http://schemas.microsoft.com/office/powerpoint/2010/main" val="2396721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5400000" scaled="1"/>
            <a:tileRect/>
          </a:gra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ahoma" pitchFamily="34" charset="0"/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anose="05000000000000000000" pitchFamily="2" charset="2"/>
        <a:buChar char="z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" panose="05000000000000000000" pitchFamily="2" charset="2"/>
        <a:buChar char="Y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³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50000"/>
        <a:buFont typeface="Wingdings 2" panose="05020102010507070707" pitchFamily="18" charset="2"/>
        <a:buChar char="¹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6DD709BD-4DB1-4B27-AF77-395A0DD7F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B0EBE201-06A4-EDFF-A672-1C6C83813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288" y="2300287"/>
            <a:ext cx="9272587" cy="871538"/>
          </a:xfrm>
        </p:spPr>
        <p:txBody>
          <a:bodyPr anchor="b">
            <a:normAutofit fontScale="90000"/>
          </a:bodyPr>
          <a:lstStyle/>
          <a:p>
            <a:pPr>
              <a:defRPr/>
            </a:pPr>
            <a:br>
              <a:rPr lang="es-ES_tradnl" sz="4400" dirty="0">
                <a:solidFill>
                  <a:srgbClr val="FFFFFF"/>
                </a:solidFill>
              </a:rPr>
            </a:br>
            <a:r>
              <a:rPr lang="es-ES_tradnl" sz="3100" b="1" dirty="0">
                <a:solidFill>
                  <a:srgbClr val="A41C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Disciplina: Língua Espanhola II</a:t>
            </a:r>
            <a:br>
              <a:rPr lang="es-ES_tradnl" sz="3100" b="1" dirty="0">
                <a:solidFill>
                  <a:srgbClr val="A41C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ES_tradnl" sz="3100" b="1" dirty="0">
                <a:solidFill>
                  <a:srgbClr val="A41C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Docente: Samylle Souza</a:t>
            </a:r>
          </a:p>
        </p:txBody>
      </p:sp>
      <p:grpSp>
        <p:nvGrpSpPr>
          <p:cNvPr id="4111" name="Group 4110">
            <a:extLst>
              <a:ext uri="{FF2B5EF4-FFF2-40B4-BE49-F238E27FC236}">
                <a16:creationId xmlns:a16="http://schemas.microsoft.com/office/drawing/2014/main" id="{5B70A7AD-2F1F-4FB2-8A29-4FB8CE818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95025" y="1377146"/>
            <a:ext cx="465458" cy="581435"/>
            <a:chOff x="5295025" y="1377146"/>
            <a:chExt cx="465458" cy="581435"/>
          </a:xfrm>
          <a:solidFill>
            <a:srgbClr val="FFFFFF"/>
          </a:solidFill>
        </p:grpSpPr>
        <p:sp>
          <p:nvSpPr>
            <p:cNvPr id="4112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10565" y="137714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13" name="Graphic 15">
              <a:extLst>
                <a:ext uri="{FF2B5EF4-FFF2-40B4-BE49-F238E27FC236}">
                  <a16:creationId xmlns:a16="http://schemas.microsoft.com/office/drawing/2014/main" id="{8550FED7-7C32-42BB-98DB-30272A633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69345" y="1606441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grpFill/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14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95025" y="1830867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101" name="Picture 2" descr="C:\Program Files\Microsoft Office\MEDIA\CAGCAT10\j0230876.wmf">
            <a:extLst>
              <a:ext uri="{FF2B5EF4-FFF2-40B4-BE49-F238E27FC236}">
                <a16:creationId xmlns:a16="http://schemas.microsoft.com/office/drawing/2014/main" id="{7A6A1AFE-25B6-79D2-704B-AB3AF9311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42815" y="3440204"/>
            <a:ext cx="2532313" cy="25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" descr="C:\Program Files\Microsoft Office\MEDIA\CAGCAT10\j0230876.wmf">
            <a:extLst>
              <a:ext uri="{FF2B5EF4-FFF2-40B4-BE49-F238E27FC236}">
                <a16:creationId xmlns:a16="http://schemas.microsoft.com/office/drawing/2014/main" id="{38048C80-CAF0-4770-5464-2EB051A37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1997" y="3440204"/>
            <a:ext cx="2532313" cy="255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2" descr="C:\Program Files\Microsoft Office\MEDIA\CAGCAT10\j0230876.wmf">
            <a:extLst>
              <a:ext uri="{FF2B5EF4-FFF2-40B4-BE49-F238E27FC236}">
                <a16:creationId xmlns:a16="http://schemas.microsoft.com/office/drawing/2014/main" id="{B817E758-80DC-7740-E5DB-52343295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7939" y="3453097"/>
            <a:ext cx="2530981" cy="25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m 4" descr="marca-IF-baiano-atualizada_Fev_2012.jpg">
            <a:extLst>
              <a:ext uri="{FF2B5EF4-FFF2-40B4-BE49-F238E27FC236}">
                <a16:creationId xmlns:a16="http://schemas.microsoft.com/office/drawing/2014/main" id="{7985331A-5A5F-8A89-54F1-50C17D506C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224121"/>
            <a:ext cx="6096408" cy="19356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16" name="Straight Connector 41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9322" y="6274341"/>
            <a:ext cx="11353800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Padrão do plano de fundo&#10;&#10;Descrição gerada automaticamente">
            <a:extLst>
              <a:ext uri="{FF2B5EF4-FFF2-40B4-BE49-F238E27FC236}">
                <a16:creationId xmlns:a16="http://schemas.microsoft.com/office/drawing/2014/main" id="{6F636AE4-7EE7-B812-E8EC-1909CDB9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E278F-D9BE-4858-B36E-E40777E2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SUBJUNTIVO </a:t>
            </a:r>
          </a:p>
        </p:txBody>
      </p:sp>
      <p:graphicFrame>
        <p:nvGraphicFramePr>
          <p:cNvPr id="26" name="Espaço Reservado para Conteúdo 2">
            <a:extLst>
              <a:ext uri="{FF2B5EF4-FFF2-40B4-BE49-F238E27FC236}">
                <a16:creationId xmlns:a16="http://schemas.microsoft.com/office/drawing/2014/main" id="{26F8A647-50CC-4586-B3DB-E5F333404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86783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84451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Padrão do plano de fundo&#10;&#10;Descrição gerada automaticamente">
            <a:extLst>
              <a:ext uri="{FF2B5EF4-FFF2-40B4-BE49-F238E27FC236}">
                <a16:creationId xmlns:a16="http://schemas.microsoft.com/office/drawing/2014/main" id="{6F636AE4-7EE7-B812-E8EC-1909CDB94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E278F-D9BE-4858-B36E-E40777E2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b="1" dirty="0"/>
              <a:t>SUBJUNTIVO </a:t>
            </a:r>
          </a:p>
        </p:txBody>
      </p:sp>
      <p:graphicFrame>
        <p:nvGraphicFramePr>
          <p:cNvPr id="26" name="Espaço Reservado para Conteúdo 2">
            <a:extLst>
              <a:ext uri="{FF2B5EF4-FFF2-40B4-BE49-F238E27FC236}">
                <a16:creationId xmlns:a16="http://schemas.microsoft.com/office/drawing/2014/main" id="{26F8A647-50CC-4586-B3DB-E5F3334049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8948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8853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id="{E320352E-5BC4-D1D9-7DDB-AE98A43A27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170117"/>
              </p:ext>
            </p:extLst>
          </p:nvPr>
        </p:nvGraphicFramePr>
        <p:xfrm>
          <a:off x="1981600" y="1789042"/>
          <a:ext cx="8911687" cy="4174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1068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Espaço Reservado para Conteúdo 2">
            <a:extLst>
              <a:ext uri="{FF2B5EF4-FFF2-40B4-BE49-F238E27FC236}">
                <a16:creationId xmlns:a16="http://schemas.microsoft.com/office/drawing/2014/main" id="{F371A20C-EBA4-F18C-EF8F-7C707A980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4184365"/>
              </p:ext>
            </p:extLst>
          </p:nvPr>
        </p:nvGraphicFramePr>
        <p:xfrm>
          <a:off x="1289437" y="1783080"/>
          <a:ext cx="9543290" cy="4399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5170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A9D01C-E096-4E23-DEA0-8F052485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35128"/>
            <a:ext cx="10905066" cy="53877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8611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 descr="Padrão do plano de fundo&#10;&#10;Descrição gerada automaticamente com confiança média">
            <a:extLst>
              <a:ext uri="{FF2B5EF4-FFF2-40B4-BE49-F238E27FC236}">
                <a16:creationId xmlns:a16="http://schemas.microsoft.com/office/drawing/2014/main" id="{172FD07E-5837-EDE0-094F-1917FE94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23182"/>
            <a:ext cx="10905066" cy="50116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5169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EF16F03-9C16-7A9C-12DE-E0DD72850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163" y="1035784"/>
            <a:ext cx="7746709" cy="47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70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перио-ическая-таб-ица-эмоций-в-испанской-и-юстрации-вектора-87814310.jpg">
            <a:extLst>
              <a:ext uri="{FF2B5EF4-FFF2-40B4-BE49-F238E27FC236}">
                <a16:creationId xmlns:a16="http://schemas.microsoft.com/office/drawing/2014/main" id="{F9B47859-43A2-012A-BC24-B8034528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9"/>
          <a:stretch/>
        </p:blipFill>
        <p:spPr bwMode="auto">
          <a:xfrm>
            <a:off x="1413052" y="671514"/>
            <a:ext cx="8731073" cy="5770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1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A5B4C0-F816-AFDE-A9AC-1F840109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pt-BR" sz="5400" b="1" dirty="0" err="1">
                <a:solidFill>
                  <a:srgbClr val="A41C56"/>
                </a:solidFill>
              </a:rPr>
              <a:t>Expresando</a:t>
            </a:r>
            <a:r>
              <a:rPr lang="pt-BR" sz="5400" b="1" dirty="0">
                <a:solidFill>
                  <a:srgbClr val="A41C56"/>
                </a:solidFill>
              </a:rPr>
              <a:t> </a:t>
            </a:r>
            <a:r>
              <a:rPr lang="pt-BR" sz="5400" b="1" dirty="0" err="1">
                <a:solidFill>
                  <a:srgbClr val="A41C56"/>
                </a:solidFill>
              </a:rPr>
              <a:t>deseos</a:t>
            </a:r>
            <a:endParaRPr lang="pt-BR" sz="5400" b="1" dirty="0">
              <a:solidFill>
                <a:srgbClr val="A41C56"/>
              </a:solidFill>
            </a:endParaRP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Ojalá | Estelí">
            <a:extLst>
              <a:ext uri="{FF2B5EF4-FFF2-40B4-BE49-F238E27FC236}">
                <a16:creationId xmlns:a16="http://schemas.microsoft.com/office/drawing/2014/main" id="{4990D27A-CA2E-C2B9-E477-DF595C18CA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0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60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B0EBE201-06A4-EDFF-A672-1C6C83813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t-BR"/>
              <a:t>Como r</a:t>
            </a:r>
            <a:r>
              <a:rPr lang="es-ES_tradnl" err="1"/>
              <a:t>eferirse</a:t>
            </a:r>
            <a:r>
              <a:rPr lang="es-ES_tradnl"/>
              <a:t> a la persona amada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D585E1-655F-68E0-F47A-3ACEB91EE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8" r="-2" b="-2"/>
          <a:stretch/>
        </p:blipFill>
        <p:spPr>
          <a:xfrm>
            <a:off x="609600" y="1600201"/>
            <a:ext cx="5384800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60722D4-6866-8384-79F5-5FCBF347D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"/>
            </a:pPr>
            <a:r>
              <a:rPr lang="es-ES_tradnl" altLang="pt-BR" dirty="0"/>
              <a:t>Cielo </a:t>
            </a:r>
          </a:p>
          <a:p>
            <a:pPr eaLnBrk="1" hangingPunct="1">
              <a:buFont typeface="Wingdings" panose="05000000000000000000" pitchFamily="2" charset="2"/>
              <a:buChar char=""/>
            </a:pPr>
            <a:r>
              <a:rPr lang="es-ES_tradnl" altLang="pt-BR" dirty="0"/>
              <a:t>Cariño</a:t>
            </a:r>
          </a:p>
          <a:p>
            <a:pPr eaLnBrk="1" hangingPunct="1">
              <a:buFont typeface="Wingdings" panose="05000000000000000000" pitchFamily="2" charset="2"/>
              <a:buChar char=""/>
            </a:pPr>
            <a:r>
              <a:rPr lang="es-ES_tradnl" altLang="pt-BR" dirty="0"/>
              <a:t>Mi amor </a:t>
            </a:r>
          </a:p>
          <a:p>
            <a:pPr eaLnBrk="1" hangingPunct="1">
              <a:buFont typeface="Wingdings" panose="05000000000000000000" pitchFamily="2" charset="2"/>
              <a:buChar char=""/>
            </a:pPr>
            <a:r>
              <a:rPr lang="es-ES_tradnl" altLang="pt-BR" dirty="0"/>
              <a:t>Amor mío</a:t>
            </a:r>
          </a:p>
          <a:p>
            <a:pPr eaLnBrk="1" hangingPunct="1">
              <a:buFont typeface="Wingdings" panose="05000000000000000000" pitchFamily="2" charset="2"/>
              <a:buChar char=""/>
            </a:pPr>
            <a:r>
              <a:rPr lang="es-ES_tradnl" altLang="pt-BR" dirty="0"/>
              <a:t>Bebé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buFont typeface="Wingdings"/>
              <a:buChar char=""/>
              <a:defRPr/>
            </a:pPr>
            <a:r>
              <a:rPr lang="es-ES_tradnl" sz="2800" dirty="0">
                <a:latin typeface="+mn-lt"/>
                <a:cs typeface="+mn-cs"/>
              </a:rPr>
              <a:t>Querido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buFont typeface="Wingdings"/>
              <a:buChar char=""/>
              <a:defRPr/>
            </a:pPr>
            <a:r>
              <a:rPr lang="es-ES_tradnl" sz="2800" dirty="0">
                <a:latin typeface="+mn-lt"/>
                <a:cs typeface="+mn-cs"/>
              </a:rPr>
              <a:t>Tesoro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buFont typeface="Wingdings"/>
              <a:buChar char=""/>
              <a:defRPr/>
            </a:pPr>
            <a:r>
              <a:rPr lang="es-ES_tradnl" sz="2800" dirty="0">
                <a:latin typeface="+mn-lt"/>
                <a:cs typeface="+mn-cs"/>
              </a:rPr>
              <a:t>Mi vida 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50000"/>
              <a:buFont typeface="Wingdings"/>
              <a:buChar char=""/>
              <a:defRPr/>
            </a:pPr>
            <a:r>
              <a:rPr lang="es-ES_tradnl" sz="2800" dirty="0">
                <a:latin typeface="+mn-lt"/>
                <a:cs typeface="+mn-cs"/>
              </a:rPr>
              <a:t>Vida mía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6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932535E-8B70-B7AD-B63A-3CE217FE3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01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0690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A8C17D4-488A-1200-82F3-B5BD52489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222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6504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B6A2D3D-0526-421B-8089-64B571DDF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6" r="-1" b="-1"/>
          <a:stretch/>
        </p:blipFill>
        <p:spPr>
          <a:xfrm>
            <a:off x="329316" y="10"/>
            <a:ext cx="11862684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5028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9C017-B265-BCEF-A2DA-AAD93F97BE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74" r="-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F8798A1-1583-0D3D-2B2F-E82105AD5B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55080" y="609600"/>
            <a:ext cx="5090158" cy="559784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0" rIns="0" bIns="0" numCol="1" anchorCtr="0" compatLnSpc="1">
            <a:prstTxWarp prst="textNoShape">
              <a:avLst/>
            </a:prstTxWarp>
            <a:normAutofit lnSpcReduction="10000"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t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A41C56"/>
                </a:solidFill>
                <a:latin typeface="Franklin Gothic Book" panose="020B0503020102020204" pitchFamily="34" charset="0"/>
                <a:cs typeface="Arial" panose="020B0604020202020204" pitchFamily="34" charset="0"/>
              </a:rPr>
              <a:t>D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A41C56"/>
                </a:solidFill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esamor</a:t>
            </a:r>
          </a:p>
          <a:p>
            <a:pPr marL="0" marR="0" lvl="0" indent="0" algn="just" defTabSz="914400" rtl="0" eaLnBrk="0" fontAlgn="t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t-BR" altLang="pt-BR" b="0" i="0" u="none" strike="noStrike" cap="none" normalizeH="0" baseline="0" dirty="0">
              <a:ln>
                <a:noFill/>
              </a:ln>
              <a:solidFill>
                <a:srgbClr val="A41C56"/>
              </a:solidFill>
              <a:effectLst/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altLang="pt-BR" b="0" i="1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nombre</a:t>
            </a:r>
            <a:r>
              <a:rPr kumimoji="0" lang="pt-BR" altLang="pt-BR" b="0" i="1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masculino</a:t>
            </a:r>
            <a:endParaRPr kumimoji="0" lang="pt-BR" altLang="pt-BR" b="0" i="0" u="none" strike="noStrike" cap="none" normalizeH="0" baseline="0" dirty="0">
              <a:ln>
                <a:noFill/>
              </a:ln>
              <a:effectLst/>
              <a:latin typeface="Franklin Gothic Book" panose="020B05030201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1.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Falta de amor,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afecto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cariño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a una persona o una cosa.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"se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lamentaba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del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desamor de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su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pareja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diciendo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que apenas se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ocupaba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de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ella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"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2.</a:t>
            </a: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Sentimiento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de desagrado,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rechazo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y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repugnancia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hacia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  <a:latin typeface="Franklin Gothic Book" panose="020B0503020102020204" pitchFamily="34" charset="0"/>
                <a:cs typeface="Arial" panose="020B0604020202020204" pitchFamily="34" charset="0"/>
              </a:rPr>
              <a:t> una persona o una cosa.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138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6384DE7-F063-8DCB-FA2E-5008AEAE3D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33" b="4222"/>
          <a:stretch/>
        </p:blipFill>
        <p:spPr>
          <a:xfrm>
            <a:off x="2651760" y="0"/>
            <a:ext cx="6537960" cy="60440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625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uckyTie">
  <a:themeElements>
    <a:clrScheme name="Lucky Tie">
      <a:dk1>
        <a:sysClr val="windowText" lastClr="000000"/>
      </a:dk1>
      <a:lt1>
        <a:sysClr val="window" lastClr="FFFFFF"/>
      </a:lt1>
      <a:dk2>
        <a:srgbClr val="C80000"/>
      </a:dk2>
      <a:lt2>
        <a:srgbClr val="FFECEC"/>
      </a:lt2>
      <a:accent1>
        <a:srgbClr val="C93131"/>
      </a:accent1>
      <a:accent2>
        <a:srgbClr val="F58C5D"/>
      </a:accent2>
      <a:accent3>
        <a:srgbClr val="EABC33"/>
      </a:accent3>
      <a:accent4>
        <a:srgbClr val="698F9B"/>
      </a:accent4>
      <a:accent5>
        <a:srgbClr val="825397"/>
      </a:accent5>
      <a:accent6>
        <a:srgbClr val="814359"/>
      </a:accent6>
      <a:hlink>
        <a:srgbClr val="03AEC5"/>
      </a:hlink>
      <a:folHlink>
        <a:srgbClr val="8D9B07"/>
      </a:folHlink>
    </a:clrScheme>
    <a:fontScheme name="Lucky Tie">
      <a:majorFont>
        <a:latin typeface="Tahoma"/>
        <a:ea typeface=""/>
        <a:cs typeface=""/>
        <a:font script="Cyrl" typeface="Tahoma"/>
        <a:font script="Grek" typeface="Tahoma"/>
        <a:font script="Jpan" typeface="ＭＳ Ｐ明朝"/>
        <a:font script="Hang" typeface="굴림"/>
        <a:font script="Hans" typeface="黑体"/>
        <a:font script="Hant" typeface="新細明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Franklin Gothic Book"/>
        <a:ea typeface=""/>
        <a:cs typeface=""/>
        <a:font script="Cyrl" typeface="Arial"/>
        <a:font script="Grek"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ucky Tie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100000"/>
                <a:shade val="50000"/>
                <a:hueMod val="100000"/>
                <a:satMod val="90000"/>
              </a:schemeClr>
            </a:gs>
            <a:gs pos="50000">
              <a:schemeClr val="phClr">
                <a:tint val="50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90000"/>
              </a:schemeClr>
            </a:gs>
          </a:gsLst>
          <a:lin ang="1800000" scaled="1"/>
        </a:gradFill>
        <a:solidFill>
          <a:schemeClr val="phClr">
            <a:tint val="100000"/>
            <a:shade val="100000"/>
            <a:hueMod val="100000"/>
            <a:satMod val="100000"/>
          </a:schemeClr>
        </a:solidFill>
      </a:fillStyleLst>
      <a:lnStyleLst>
        <a:ln w="20000" cap="flat" cmpd="sng" algn="ctr">
          <a:solidFill>
            <a:schemeClr val="phClr"/>
          </a:solidFill>
          <a:prstDash val="solid"/>
        </a:ln>
        <a:ln w="30000" cap="flat" cmpd="sng" algn="ctr">
          <a:solidFill>
            <a:schemeClr val="phClr"/>
          </a:solidFill>
          <a:prstDash val="solid"/>
        </a:ln>
        <a:ln w="400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12700">
              <a:schemeClr val="phClr">
                <a:tint val="100000"/>
                <a:shade val="100000"/>
                <a:alpha val="50196"/>
                <a:hueMod val="100000"/>
                <a:satMod val="100000"/>
              </a:schemeClr>
            </a:glow>
          </a:effectLst>
        </a:effectStyle>
        <a:effectStyle>
          <a:effectLst>
            <a:innerShdw blurRad="25400" dist="38100" dir="2700000">
              <a:schemeClr val="phClr">
                <a:tint val="90000"/>
                <a:shade val="100000"/>
                <a:hueMod val="100000"/>
                <a:satMod val="100000"/>
              </a:schemeClr>
            </a:innerShdw>
          </a:effectLst>
        </a:effectStyle>
        <a:effectStyle>
          <a:effectLst>
            <a:innerShdw blurRad="25400" dist="38100" dir="2700000">
              <a:schemeClr val="phClr">
                <a:tint val="100000"/>
                <a:shade val="50000"/>
                <a:hueMod val="100000"/>
                <a:satMod val="100000"/>
              </a:schemeClr>
            </a:innerShdw>
          </a:effectLst>
          <a:scene3d>
            <a:camera prst="orthographicFront"/>
            <a:lightRig rig="soft" dir="t"/>
          </a:scene3d>
          <a:sp3d extrusionH="76200" prstMaterial="matte">
            <a:bevelT h="50800"/>
            <a:bevelB w="0" h="0"/>
            <a:extrusionClr>
              <a:schemeClr val="accent3">
                <a:tint val="40000"/>
              </a:schemeClr>
            </a:extrusionClr>
          </a:sp3d>
        </a:effectStyle>
      </a:effectStyleLst>
      <a:bgFillStyleLst>
        <a:gradFill rotWithShape="1">
          <a:gsLst>
            <a:gs pos="0">
              <a:schemeClr val="phClr">
                <a:tint val="100000"/>
                <a:shade val="50000"/>
                <a:hueMod val="100000"/>
                <a:satMod val="100000"/>
              </a:schemeClr>
            </a:gs>
            <a:gs pos="40000">
              <a:schemeClr val="phClr">
                <a:tint val="8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50000"/>
                <a:hueMod val="100000"/>
                <a:satMod val="100000"/>
              </a:schemeClr>
            </a:gs>
          </a:gsLst>
          <a:lin ang="27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60000"/>
                <a:hueMod val="100000"/>
                <a:satMod val="100000"/>
              </a:schemeClr>
              <a:schemeClr val="phClr">
                <a:tint val="7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  <a:blipFill>
          <a:blip xmlns:r="http://schemas.openxmlformats.org/officeDocument/2006/relationships" r:embed="rId2">
            <a:duotone>
              <a:schemeClr val="phClr">
                <a:tint val="100000"/>
                <a:shade val="60000"/>
                <a:hueMod val="100000"/>
                <a:satMod val="100000"/>
              </a:schemeClr>
              <a:schemeClr val="phClr">
                <a:tint val="7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Lucky Tie">
    <a:dk1>
      <a:sysClr val="windowText" lastClr="000000"/>
    </a:dk1>
    <a:lt1>
      <a:sysClr val="window" lastClr="FFFFFF"/>
    </a:lt1>
    <a:dk2>
      <a:srgbClr val="C80000"/>
    </a:dk2>
    <a:lt2>
      <a:srgbClr val="FFECEC"/>
    </a:lt2>
    <a:accent1>
      <a:srgbClr val="C93131"/>
    </a:accent1>
    <a:accent2>
      <a:srgbClr val="F58C5D"/>
    </a:accent2>
    <a:accent3>
      <a:srgbClr val="EABC33"/>
    </a:accent3>
    <a:accent4>
      <a:srgbClr val="698F9B"/>
    </a:accent4>
    <a:accent5>
      <a:srgbClr val="825397"/>
    </a:accent5>
    <a:accent6>
      <a:srgbClr val="814359"/>
    </a:accent6>
    <a:hlink>
      <a:srgbClr val="03AEC5"/>
    </a:hlink>
    <a:folHlink>
      <a:srgbClr val="8D9B07"/>
    </a:folHlink>
  </a:clrScheme>
</a:themeOverride>
</file>

<file path=ppt/theme/themeOverride2.xml><?xml version="1.0" encoding="utf-8"?>
<a:themeOverride xmlns:a="http://schemas.openxmlformats.org/drawingml/2006/main">
  <a:clrScheme name="Lucky Tie">
    <a:dk1>
      <a:sysClr val="windowText" lastClr="000000"/>
    </a:dk1>
    <a:lt1>
      <a:sysClr val="window" lastClr="FFFFFF"/>
    </a:lt1>
    <a:dk2>
      <a:srgbClr val="C80000"/>
    </a:dk2>
    <a:lt2>
      <a:srgbClr val="FFECEC"/>
    </a:lt2>
    <a:accent1>
      <a:srgbClr val="C93131"/>
    </a:accent1>
    <a:accent2>
      <a:srgbClr val="F58C5D"/>
    </a:accent2>
    <a:accent3>
      <a:srgbClr val="EABC33"/>
    </a:accent3>
    <a:accent4>
      <a:srgbClr val="698F9B"/>
    </a:accent4>
    <a:accent5>
      <a:srgbClr val="825397"/>
    </a:accent5>
    <a:accent6>
      <a:srgbClr val="814359"/>
    </a:accent6>
    <a:hlink>
      <a:srgbClr val="03AEC5"/>
    </a:hlink>
    <a:folHlink>
      <a:srgbClr val="8D9B0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288</Words>
  <Application>Microsoft Office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Franklin Gothic Book</vt:lpstr>
      <vt:lpstr>Tahoma</vt:lpstr>
      <vt:lpstr>Wingdings</vt:lpstr>
      <vt:lpstr>Wingdings 2</vt:lpstr>
      <vt:lpstr>Tema do Office</vt:lpstr>
      <vt:lpstr>LuckyTie</vt:lpstr>
      <vt:lpstr> Disciplina: Língua Espanhola II Docente: Samylle Souza</vt:lpstr>
      <vt:lpstr>Apresentação do PowerPoint</vt:lpstr>
      <vt:lpstr>Expresando deseos</vt:lpstr>
      <vt:lpstr>Como referirse a la persona amada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SUBJUNTIVO </vt:lpstr>
      <vt:lpstr>SUBJUNTIVO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Disciplina: Língua Espanhola II Docente: Samylle Souza</dc:title>
  <dc:creator>Samylle Bomfim Souza</dc:creator>
  <cp:lastModifiedBy>Samylle Bomfim Souza</cp:lastModifiedBy>
  <cp:revision>6</cp:revision>
  <dcterms:created xsi:type="dcterms:W3CDTF">2023-03-14T21:52:08Z</dcterms:created>
  <dcterms:modified xsi:type="dcterms:W3CDTF">2024-04-29T20:46:55Z</dcterms:modified>
</cp:coreProperties>
</file>